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85"/>
  </p:notesMasterIdLst>
  <p:handoutMasterIdLst>
    <p:handoutMasterId r:id="rId86"/>
  </p:handoutMasterIdLst>
  <p:sldIdLst>
    <p:sldId id="575" r:id="rId7"/>
    <p:sldId id="576" r:id="rId8"/>
    <p:sldId id="550" r:id="rId9"/>
    <p:sldId id="577" r:id="rId10"/>
    <p:sldId id="432" r:id="rId11"/>
    <p:sldId id="433" r:id="rId12"/>
    <p:sldId id="538" r:id="rId13"/>
    <p:sldId id="353" r:id="rId14"/>
    <p:sldId id="495" r:id="rId15"/>
    <p:sldId id="466" r:id="rId16"/>
    <p:sldId id="463" r:id="rId17"/>
    <p:sldId id="464" r:id="rId18"/>
    <p:sldId id="473" r:id="rId19"/>
    <p:sldId id="499" r:id="rId20"/>
    <p:sldId id="476" r:id="rId21"/>
    <p:sldId id="513" r:id="rId22"/>
    <p:sldId id="500" r:id="rId23"/>
    <p:sldId id="475" r:id="rId24"/>
    <p:sldId id="514" r:id="rId25"/>
    <p:sldId id="477" r:id="rId26"/>
    <p:sldId id="481" r:id="rId27"/>
    <p:sldId id="516" r:id="rId28"/>
    <p:sldId id="541" r:id="rId29"/>
    <p:sldId id="480" r:id="rId30"/>
    <p:sldId id="517" r:id="rId31"/>
    <p:sldId id="504" r:id="rId32"/>
    <p:sldId id="508" r:id="rId33"/>
    <p:sldId id="505" r:id="rId34"/>
    <p:sldId id="532" r:id="rId35"/>
    <p:sldId id="518" r:id="rId36"/>
    <p:sldId id="478" r:id="rId37"/>
    <p:sldId id="479" r:id="rId38"/>
    <p:sldId id="483" r:id="rId39"/>
    <p:sldId id="519" r:id="rId40"/>
    <p:sldId id="524" r:id="rId41"/>
    <p:sldId id="525" r:id="rId42"/>
    <p:sldId id="501" r:id="rId43"/>
    <p:sldId id="537" r:id="rId44"/>
    <p:sldId id="543" r:id="rId45"/>
    <p:sldId id="482" r:id="rId46"/>
    <p:sldId id="529" r:id="rId47"/>
    <p:sldId id="549" r:id="rId48"/>
    <p:sldId id="470" r:id="rId49"/>
    <p:sldId id="490" r:id="rId50"/>
    <p:sldId id="548" r:id="rId51"/>
    <p:sldId id="510" r:id="rId52"/>
    <p:sldId id="493" r:id="rId53"/>
    <p:sldId id="488" r:id="rId54"/>
    <p:sldId id="533" r:id="rId55"/>
    <p:sldId id="546" r:id="rId56"/>
    <p:sldId id="522" r:id="rId57"/>
    <p:sldId id="578" r:id="rId58"/>
    <p:sldId id="552" r:id="rId59"/>
    <p:sldId id="553" r:id="rId60"/>
    <p:sldId id="554" r:id="rId61"/>
    <p:sldId id="555" r:id="rId62"/>
    <p:sldId id="562" r:id="rId63"/>
    <p:sldId id="563" r:id="rId64"/>
    <p:sldId id="564" r:id="rId65"/>
    <p:sldId id="565" r:id="rId66"/>
    <p:sldId id="428" r:id="rId67"/>
    <p:sldId id="571" r:id="rId68"/>
    <p:sldId id="566" r:id="rId69"/>
    <p:sldId id="427" r:id="rId70"/>
    <p:sldId id="430" r:id="rId71"/>
    <p:sldId id="556" r:id="rId72"/>
    <p:sldId id="559" r:id="rId73"/>
    <p:sldId id="560" r:id="rId74"/>
    <p:sldId id="557" r:id="rId75"/>
    <p:sldId id="572" r:id="rId76"/>
    <p:sldId id="573" r:id="rId77"/>
    <p:sldId id="558" r:id="rId78"/>
    <p:sldId id="574" r:id="rId79"/>
    <p:sldId id="567" r:id="rId80"/>
    <p:sldId id="568" r:id="rId81"/>
    <p:sldId id="569" r:id="rId82"/>
    <p:sldId id="561" r:id="rId83"/>
    <p:sldId id="579" r:id="rId84"/>
  </p:sldIdLst>
  <p:sldSz cx="9144000" cy="5143500" type="screen16x9"/>
  <p:notesSz cx="7104063" cy="10234613"/>
  <p:defaultTextStyle>
    <a:defPPr>
      <a:defRPr lang="nl-NL"/>
    </a:defPPr>
    <a:lvl1pPr algn="l" defTabSz="389642" rtl="0" eaLnBrk="0" fontAlgn="base" hangingPunct="0">
      <a:spcBef>
        <a:spcPct val="0"/>
      </a:spcBef>
      <a:spcAft>
        <a:spcPct val="0"/>
      </a:spcAft>
      <a:defRPr kern="1200">
        <a:solidFill>
          <a:schemeClr val="tx1"/>
        </a:solidFill>
        <a:latin typeface="Calibri" charset="0"/>
        <a:ea typeface="+mn-ea"/>
        <a:cs typeface="+mn-cs"/>
      </a:defRPr>
    </a:lvl1pPr>
    <a:lvl2pPr marL="389642" algn="l" defTabSz="389642" rtl="0" eaLnBrk="0" fontAlgn="base" hangingPunct="0">
      <a:spcBef>
        <a:spcPct val="0"/>
      </a:spcBef>
      <a:spcAft>
        <a:spcPct val="0"/>
      </a:spcAft>
      <a:defRPr kern="1200">
        <a:solidFill>
          <a:schemeClr val="tx1"/>
        </a:solidFill>
        <a:latin typeface="Calibri" charset="0"/>
        <a:ea typeface="+mn-ea"/>
        <a:cs typeface="+mn-cs"/>
      </a:defRPr>
    </a:lvl2pPr>
    <a:lvl3pPr marL="779283" algn="l" defTabSz="389642" rtl="0" eaLnBrk="0" fontAlgn="base" hangingPunct="0">
      <a:spcBef>
        <a:spcPct val="0"/>
      </a:spcBef>
      <a:spcAft>
        <a:spcPct val="0"/>
      </a:spcAft>
      <a:defRPr kern="1200">
        <a:solidFill>
          <a:schemeClr val="tx1"/>
        </a:solidFill>
        <a:latin typeface="Calibri" charset="0"/>
        <a:ea typeface="+mn-ea"/>
        <a:cs typeface="+mn-cs"/>
      </a:defRPr>
    </a:lvl3pPr>
    <a:lvl4pPr marL="1168925" algn="l" defTabSz="389642" rtl="0" eaLnBrk="0" fontAlgn="base" hangingPunct="0">
      <a:spcBef>
        <a:spcPct val="0"/>
      </a:spcBef>
      <a:spcAft>
        <a:spcPct val="0"/>
      </a:spcAft>
      <a:defRPr kern="1200">
        <a:solidFill>
          <a:schemeClr val="tx1"/>
        </a:solidFill>
        <a:latin typeface="Calibri" charset="0"/>
        <a:ea typeface="+mn-ea"/>
        <a:cs typeface="+mn-cs"/>
      </a:defRPr>
    </a:lvl4pPr>
    <a:lvl5pPr marL="1558567" algn="l" defTabSz="389642" rtl="0" eaLnBrk="0" fontAlgn="base" hangingPunct="0">
      <a:spcBef>
        <a:spcPct val="0"/>
      </a:spcBef>
      <a:spcAft>
        <a:spcPct val="0"/>
      </a:spcAft>
      <a:defRPr kern="1200">
        <a:solidFill>
          <a:schemeClr val="tx1"/>
        </a:solidFill>
        <a:latin typeface="Calibri" charset="0"/>
        <a:ea typeface="+mn-ea"/>
        <a:cs typeface="+mn-cs"/>
      </a:defRPr>
    </a:lvl5pPr>
    <a:lvl6pPr marL="1948208" algn="l" defTabSz="779283" rtl="0" eaLnBrk="1" latinLnBrk="0" hangingPunct="1">
      <a:defRPr kern="1200">
        <a:solidFill>
          <a:schemeClr val="tx1"/>
        </a:solidFill>
        <a:latin typeface="Calibri" charset="0"/>
        <a:ea typeface="+mn-ea"/>
        <a:cs typeface="+mn-cs"/>
      </a:defRPr>
    </a:lvl6pPr>
    <a:lvl7pPr marL="2337849" algn="l" defTabSz="779283" rtl="0" eaLnBrk="1" latinLnBrk="0" hangingPunct="1">
      <a:defRPr kern="1200">
        <a:solidFill>
          <a:schemeClr val="tx1"/>
        </a:solidFill>
        <a:latin typeface="Calibri" charset="0"/>
        <a:ea typeface="+mn-ea"/>
        <a:cs typeface="+mn-cs"/>
      </a:defRPr>
    </a:lvl7pPr>
    <a:lvl8pPr marL="2727490" algn="l" defTabSz="779283" rtl="0" eaLnBrk="1" latinLnBrk="0" hangingPunct="1">
      <a:defRPr kern="1200">
        <a:solidFill>
          <a:schemeClr val="tx1"/>
        </a:solidFill>
        <a:latin typeface="Calibri" charset="0"/>
        <a:ea typeface="+mn-ea"/>
        <a:cs typeface="+mn-cs"/>
      </a:defRPr>
    </a:lvl8pPr>
    <a:lvl9pPr marL="3117132" algn="l" defTabSz="779283"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an Schoonhoven" initials="JS" lastIdx="3" clrIdx="0">
    <p:extLst>
      <p:ext uri="{19B8F6BF-5375-455C-9EA6-DF929625EA0E}">
        <p15:presenceInfo xmlns:p15="http://schemas.microsoft.com/office/powerpoint/2012/main" userId="5fad48c679461d7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001F"/>
    <a:srgbClr val="FECB00"/>
    <a:srgbClr val="8064A2"/>
    <a:srgbClr val="777877"/>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Stijl, gemiddeld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Stijl, donker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ijl, donker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69" autoAdjust="0"/>
    <p:restoredTop sz="77638" autoAdjust="0"/>
  </p:normalViewPr>
  <p:slideViewPr>
    <p:cSldViewPr snapToGrid="0">
      <p:cViewPr varScale="1">
        <p:scale>
          <a:sx n="112" d="100"/>
          <a:sy n="112" d="100"/>
        </p:scale>
        <p:origin x="876" y="108"/>
      </p:cViewPr>
      <p:guideLst>
        <p:guide orient="horz" pos="1620"/>
        <p:guide pos="2880"/>
      </p:guideLst>
    </p:cSldViewPr>
  </p:slideViewPr>
  <p:notesTextViewPr>
    <p:cViewPr>
      <p:scale>
        <a:sx n="1" d="1"/>
        <a:sy n="1" d="1"/>
      </p:scale>
      <p:origin x="0" y="0"/>
    </p:cViewPr>
  </p:notesTextViewPr>
  <p:sorterViewPr>
    <p:cViewPr>
      <p:scale>
        <a:sx n="100" d="100"/>
        <a:sy n="100" d="100"/>
      </p:scale>
      <p:origin x="0" y="-10109"/>
    </p:cViewPr>
  </p:sorterViewPr>
  <p:notesViewPr>
    <p:cSldViewPr snapToGrid="0">
      <p:cViewPr varScale="1">
        <p:scale>
          <a:sx n="53" d="100"/>
          <a:sy n="53" d="100"/>
        </p:scale>
        <p:origin x="3312"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commentAuthors" Target="commentAuthors.xml"/><Relationship Id="rId5" Type="http://schemas.openxmlformats.org/officeDocument/2006/relationships/customXml" Target="../customXml/item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Respons</c:v>
                </c:pt>
              </c:strCache>
            </c:strRef>
          </c:tx>
          <c:spPr>
            <a:scene3d>
              <a:camera prst="orthographicFront"/>
              <a:lightRig rig="threePt" dir="t"/>
            </a:scene3d>
            <a:sp3d>
              <a:bevelT/>
            </a:sp3d>
          </c:spPr>
          <c:dPt>
            <c:idx val="0"/>
            <c:bubble3D val="0"/>
            <c:spPr>
              <a:solidFill>
                <a:srgbClr val="92D050"/>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2-DB05-4CE7-BDD7-608DDC217E40}"/>
              </c:ext>
            </c:extLst>
          </c:dPt>
          <c:dPt>
            <c:idx val="1"/>
            <c:bubble3D val="0"/>
            <c:spPr>
              <a:solidFill>
                <a:srgbClr val="FF0000"/>
              </a:solidFill>
              <a:ln w="19050">
                <a:solidFill>
                  <a:schemeClr val="bg2"/>
                </a:solidFill>
              </a:ln>
              <a:effectLst/>
              <a:scene3d>
                <a:camera prst="orthographicFront"/>
                <a:lightRig rig="threePt" dir="t"/>
              </a:scene3d>
              <a:sp3d>
                <a:bevelT/>
              </a:sp3d>
            </c:spPr>
            <c:extLst>
              <c:ext xmlns:c16="http://schemas.microsoft.com/office/drawing/2014/chart" uri="{C3380CC4-5D6E-409C-BE32-E72D297353CC}">
                <c16:uniqueId val="{00000003-DB05-4CE7-BDD7-608DDC217E40}"/>
              </c:ext>
            </c:extLst>
          </c:dPt>
          <c:dPt>
            <c:idx val="2"/>
            <c:bubble3D val="0"/>
            <c:spPr>
              <a:solidFill>
                <a:srgbClr val="FECB00"/>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4-DB05-4CE7-BDD7-608DDC217E40}"/>
              </c:ext>
            </c:extLst>
          </c:dPt>
          <c:dPt>
            <c:idx val="3"/>
            <c:bubble3D val="0"/>
            <c:spPr>
              <a:solidFill>
                <a:schemeClr val="accent4"/>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7-9C5C-4755-BA15-8CD090621625}"/>
              </c:ext>
            </c:extLst>
          </c:dPt>
          <c:dLbls>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Blad1!$A$2:$A$5</c:f>
              <c:strCache>
                <c:ptCount val="4"/>
                <c:pt idx="0">
                  <c:v>Positief</c:v>
                </c:pt>
                <c:pt idx="1">
                  <c:v>Niet (tijdig)</c:v>
                </c:pt>
                <c:pt idx="2">
                  <c:v>Geen</c:v>
                </c:pt>
                <c:pt idx="3">
                  <c:v>Niet benaderd</c:v>
                </c:pt>
              </c:strCache>
            </c:strRef>
          </c:cat>
          <c:val>
            <c:numRef>
              <c:f>Blad1!$B$2:$B$5</c:f>
              <c:numCache>
                <c:formatCode>General</c:formatCode>
                <c:ptCount val="4"/>
                <c:pt idx="0">
                  <c:v>0.65</c:v>
                </c:pt>
                <c:pt idx="1">
                  <c:v>0.27</c:v>
                </c:pt>
                <c:pt idx="2">
                  <c:v>0.04</c:v>
                </c:pt>
                <c:pt idx="3">
                  <c:v>0.04</c:v>
                </c:pt>
              </c:numCache>
            </c:numRef>
          </c:val>
          <c:extLst>
            <c:ext xmlns:c16="http://schemas.microsoft.com/office/drawing/2014/chart" uri="{C3380CC4-5D6E-409C-BE32-E72D297353CC}">
              <c16:uniqueId val="{00000000-DB05-4CE7-BDD7-608DDC217E4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53594760039209"/>
          <c:y val="0.873249478805876"/>
          <c:w val="0.49281035007301999"/>
          <c:h val="5.054734693776209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12039770017101"/>
          <c:y val="0.14153125"/>
          <c:w val="0.87546537466587504"/>
          <c:h val="0.49163410433070898"/>
        </c:manualLayout>
      </c:layout>
      <c:barChart>
        <c:barDir val="col"/>
        <c:grouping val="clustered"/>
        <c:varyColors val="0"/>
        <c:ser>
          <c:idx val="0"/>
          <c:order val="0"/>
          <c:tx>
            <c:strRef>
              <c:f>Blad1!$B$1</c:f>
              <c:strCache>
                <c:ptCount val="1"/>
                <c:pt idx="0">
                  <c:v>€/maand</c:v>
                </c:pt>
              </c:strCache>
            </c:strRef>
          </c:tx>
          <c:spPr>
            <a:solidFill>
              <a:srgbClr val="8064A2"/>
            </a:solidFill>
            <a:ln>
              <a:noFill/>
            </a:ln>
            <a:effectLst>
              <a:outerShdw blurRad="40000" dist="23000" dir="5400000" rotWithShape="0">
                <a:srgbClr val="000000">
                  <a:alpha val="35000"/>
                </a:srgbClr>
              </a:outerShdw>
            </a:effectLst>
          </c:spPr>
          <c:invertIfNegative val="0"/>
          <c:cat>
            <c:strRef>
              <c:f>Blad1!$A$2:$A$31</c:f>
              <c:strCache>
                <c:ptCount val="30"/>
                <c:pt idx="0">
                  <c:v>Porsche</c:v>
                </c:pt>
                <c:pt idx="1">
                  <c:v>Peugeot</c:v>
                </c:pt>
                <c:pt idx="2">
                  <c:v>Nissan</c:v>
                </c:pt>
                <c:pt idx="3">
                  <c:v>Jaguar/Land Rover</c:v>
                </c:pt>
                <c:pt idx="4">
                  <c:v>BMW/MINI</c:v>
                </c:pt>
                <c:pt idx="5">
                  <c:v>Honda</c:v>
                </c:pt>
                <c:pt idx="6">
                  <c:v>Opel</c:v>
                </c:pt>
                <c:pt idx="7">
                  <c:v>Renault/Dacia</c:v>
                </c:pt>
                <c:pt idx="8">
                  <c:v>Mazda</c:v>
                </c:pt>
                <c:pt idx="9">
                  <c:v>Citroën</c:v>
                </c:pt>
                <c:pt idx="10">
                  <c:v>Audi</c:v>
                </c:pt>
                <c:pt idx="11">
                  <c:v>Seat</c:v>
                </c:pt>
                <c:pt idx="12">
                  <c:v>Skoda</c:v>
                </c:pt>
                <c:pt idx="13">
                  <c:v>Volkswagen</c:v>
                </c:pt>
                <c:pt idx="14">
                  <c:v>Kia</c:v>
                </c:pt>
                <c:pt idx="15">
                  <c:v>Tesla</c:v>
                </c:pt>
                <c:pt idx="16">
                  <c:v>Ford</c:v>
                </c:pt>
                <c:pt idx="17">
                  <c:v>Toyota/Lexus</c:v>
                </c:pt>
                <c:pt idx="18">
                  <c:v>DS</c:v>
                </c:pt>
                <c:pt idx="19">
                  <c:v>Mercedes-Benz</c:v>
                </c:pt>
                <c:pt idx="20">
                  <c:v>Alfa Romeo</c:v>
                </c:pt>
                <c:pt idx="21">
                  <c:v>Fiat</c:v>
                </c:pt>
                <c:pt idx="22">
                  <c:v>Jeep</c:v>
                </c:pt>
                <c:pt idx="23">
                  <c:v>Abarth</c:v>
                </c:pt>
                <c:pt idx="24">
                  <c:v>Mitsubishi</c:v>
                </c:pt>
                <c:pt idx="25">
                  <c:v>Hyundai</c:v>
                </c:pt>
                <c:pt idx="26">
                  <c:v>Smart</c:v>
                </c:pt>
                <c:pt idx="27">
                  <c:v>Subaru</c:v>
                </c:pt>
                <c:pt idx="28">
                  <c:v>Suzuki</c:v>
                </c:pt>
                <c:pt idx="29">
                  <c:v>Volvo</c:v>
                </c:pt>
              </c:strCache>
            </c:strRef>
          </c:cat>
          <c:val>
            <c:numRef>
              <c:f>Blad1!$B$2:$B$31</c:f>
              <c:numCache>
                <c:formatCode>_("€"* #,##0.00_);_("€"* \(#,##0.00\);_("€"* "-"??_);_(@_)</c:formatCode>
                <c:ptCount val="30"/>
                <c:pt idx="0">
                  <c:v>500</c:v>
                </c:pt>
                <c:pt idx="1">
                  <c:v>399</c:v>
                </c:pt>
                <c:pt idx="2">
                  <c:v>380</c:v>
                </c:pt>
                <c:pt idx="3">
                  <c:v>378</c:v>
                </c:pt>
                <c:pt idx="4">
                  <c:v>350</c:v>
                </c:pt>
                <c:pt idx="5">
                  <c:v>350</c:v>
                </c:pt>
                <c:pt idx="6">
                  <c:v>350</c:v>
                </c:pt>
                <c:pt idx="7">
                  <c:v>330</c:v>
                </c:pt>
                <c:pt idx="8">
                  <c:v>322</c:v>
                </c:pt>
                <c:pt idx="9">
                  <c:v>320</c:v>
                </c:pt>
                <c:pt idx="10">
                  <c:v>310</c:v>
                </c:pt>
                <c:pt idx="11">
                  <c:v>310</c:v>
                </c:pt>
                <c:pt idx="12">
                  <c:v>310</c:v>
                </c:pt>
                <c:pt idx="13">
                  <c:v>310</c:v>
                </c:pt>
                <c:pt idx="14">
                  <c:v>300</c:v>
                </c:pt>
                <c:pt idx="15">
                  <c:v>300</c:v>
                </c:pt>
                <c:pt idx="16">
                  <c:v>250</c:v>
                </c:pt>
                <c:pt idx="17">
                  <c:v>240</c:v>
                </c:pt>
                <c:pt idx="18">
                  <c:v>230</c:v>
                </c:pt>
                <c:pt idx="19">
                  <c:v>221</c:v>
                </c:pt>
                <c:pt idx="20">
                  <c:v>180</c:v>
                </c:pt>
                <c:pt idx="21">
                  <c:v>180</c:v>
                </c:pt>
                <c:pt idx="22">
                  <c:v>180</c:v>
                </c:pt>
                <c:pt idx="23">
                  <c:v>180</c:v>
                </c:pt>
                <c:pt idx="24">
                  <c:v>160</c:v>
                </c:pt>
                <c:pt idx="25">
                  <c:v>150</c:v>
                </c:pt>
                <c:pt idx="26">
                  <c:v>142</c:v>
                </c:pt>
                <c:pt idx="27">
                  <c:v>100</c:v>
                </c:pt>
                <c:pt idx="28">
                  <c:v>55</c:v>
                </c:pt>
              </c:numCache>
            </c:numRef>
          </c:val>
          <c:extLst>
            <c:ext xmlns:c16="http://schemas.microsoft.com/office/drawing/2014/chart" uri="{C3380CC4-5D6E-409C-BE32-E72D297353CC}">
              <c16:uniqueId val="{00000000-1059-4B03-B6BD-F2916A58FAFC}"/>
            </c:ext>
          </c:extLst>
        </c:ser>
        <c:dLbls>
          <c:showLegendKey val="0"/>
          <c:showVal val="0"/>
          <c:showCatName val="0"/>
          <c:showSerName val="0"/>
          <c:showPercent val="0"/>
          <c:showBubbleSize val="0"/>
        </c:dLbls>
        <c:gapWidth val="100"/>
        <c:overlap val="-24"/>
        <c:axId val="2119071560"/>
        <c:axId val="2118879128"/>
      </c:barChart>
      <c:catAx>
        <c:axId val="211907156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nl-NL"/>
          </a:p>
        </c:txPr>
        <c:crossAx val="2118879128"/>
        <c:crosses val="autoZero"/>
        <c:auto val="1"/>
        <c:lblAlgn val="ctr"/>
        <c:lblOffset val="100"/>
        <c:noMultiLvlLbl val="0"/>
      </c:catAx>
      <c:valAx>
        <c:axId val="2118879128"/>
        <c:scaling>
          <c:orientation val="minMax"/>
          <c:max val="500"/>
        </c:scaling>
        <c:delete val="0"/>
        <c:axPos val="l"/>
        <c:majorGridlines>
          <c:spPr>
            <a:ln w="9525" cap="flat" cmpd="sng" algn="ctr">
              <a:solidFill>
                <a:schemeClr val="tx2">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l-NL"/>
          </a:p>
        </c:txPr>
        <c:crossAx val="2119071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683493074573998"/>
          <c:y val="2.875787926264800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nl-NL"/>
        </a:p>
      </c:txPr>
    </c:title>
    <c:autoTitleDeleted val="0"/>
    <c:plotArea>
      <c:layout/>
      <c:pieChart>
        <c:varyColors val="1"/>
        <c:ser>
          <c:idx val="0"/>
          <c:order val="0"/>
          <c:tx>
            <c:strRef>
              <c:f>Blad1!$B$1</c:f>
              <c:strCache>
                <c:ptCount val="1"/>
                <c:pt idx="0">
                  <c:v>Aantal MESHB</c:v>
                </c:pt>
              </c:strCache>
            </c:strRef>
          </c:tx>
          <c:spPr>
            <a:scene3d>
              <a:camera prst="orthographicFront"/>
              <a:lightRig rig="threePt" dir="t"/>
            </a:scene3d>
            <a:sp3d>
              <a:bevelT/>
            </a:sp3d>
          </c:spPr>
          <c:dPt>
            <c:idx val="0"/>
            <c:bubble3D val="0"/>
            <c:spPr>
              <a:solidFill>
                <a:srgbClr val="92D050"/>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2-DB05-4CE7-BDD7-608DDC217E40}"/>
              </c:ext>
            </c:extLst>
          </c:dPt>
          <c:dPt>
            <c:idx val="1"/>
            <c:bubble3D val="0"/>
            <c:spPr>
              <a:solidFill>
                <a:srgbClr val="FF0000"/>
              </a:solidFill>
              <a:ln w="19050">
                <a:solidFill>
                  <a:schemeClr val="bg2"/>
                </a:solidFill>
              </a:ln>
              <a:effectLst/>
              <a:scene3d>
                <a:camera prst="orthographicFront"/>
                <a:lightRig rig="threePt" dir="t"/>
              </a:scene3d>
              <a:sp3d>
                <a:bevelT/>
              </a:sp3d>
            </c:spPr>
            <c:extLst>
              <c:ext xmlns:c16="http://schemas.microsoft.com/office/drawing/2014/chart" uri="{C3380CC4-5D6E-409C-BE32-E72D297353CC}">
                <c16:uniqueId val="{00000003-DB05-4CE7-BDD7-608DDC217E40}"/>
              </c:ext>
            </c:extLst>
          </c:dPt>
          <c:dPt>
            <c:idx val="2"/>
            <c:bubble3D val="0"/>
            <c:spPr>
              <a:solidFill>
                <a:srgbClr val="FECB00"/>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4-DB05-4CE7-BDD7-608DDC217E40}"/>
              </c:ext>
            </c:extLst>
          </c:dPt>
          <c:dPt>
            <c:idx val="3"/>
            <c:bubble3D val="0"/>
            <c:spPr>
              <a:solidFill>
                <a:schemeClr val="accent4"/>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7-9C5C-4755-BA15-8CD090621625}"/>
              </c:ext>
            </c:extLst>
          </c:dPt>
          <c:dPt>
            <c:idx val="4"/>
            <c:bubble3D val="0"/>
            <c:spPr>
              <a:solidFill>
                <a:schemeClr val="accent5"/>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9-5380-4A58-BF33-8CDFD06BFDC1}"/>
              </c:ext>
            </c:extLst>
          </c:dPt>
          <c:dPt>
            <c:idx val="5"/>
            <c:bubble3D val="0"/>
            <c:spPr>
              <a:solidFill>
                <a:schemeClr val="accent6"/>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B-5380-4A58-BF33-8CDFD06BFDC1}"/>
              </c:ext>
            </c:extLst>
          </c:dPt>
          <c:dPt>
            <c:idx val="6"/>
            <c:bubble3D val="0"/>
            <c:spPr>
              <a:solidFill>
                <a:schemeClr val="accent1">
                  <a:lumMod val="6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D-5380-4A58-BF33-8CDFD06BFDC1}"/>
              </c:ext>
            </c:extLst>
          </c:dPt>
          <c:dPt>
            <c:idx val="7"/>
            <c:bubble3D val="0"/>
            <c:spPr>
              <a:solidFill>
                <a:schemeClr val="accent2">
                  <a:lumMod val="6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F-5380-4A58-BF33-8CDFD06BFDC1}"/>
              </c:ext>
            </c:extLst>
          </c:dPt>
          <c:dPt>
            <c:idx val="8"/>
            <c:bubble3D val="0"/>
            <c:spPr>
              <a:solidFill>
                <a:schemeClr val="accent3">
                  <a:lumMod val="6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11-5380-4A58-BF33-8CDFD06BFDC1}"/>
              </c:ext>
            </c:extLst>
          </c:dPt>
          <c:dPt>
            <c:idx val="9"/>
            <c:bubble3D val="0"/>
            <c:spPr>
              <a:solidFill>
                <a:schemeClr val="accent4">
                  <a:lumMod val="6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13-5380-4A58-BF33-8CDFD06BFDC1}"/>
              </c:ext>
            </c:extLst>
          </c:dPt>
          <c:dPt>
            <c:idx val="10"/>
            <c:bubble3D val="0"/>
            <c:spPr>
              <a:solidFill>
                <a:schemeClr val="accent5">
                  <a:lumMod val="6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15-5380-4A58-BF33-8CDFD06BFDC1}"/>
              </c:ext>
            </c:extLst>
          </c:dPt>
          <c:dPt>
            <c:idx val="11"/>
            <c:bubble3D val="0"/>
            <c:spPr>
              <a:solidFill>
                <a:schemeClr val="accent6">
                  <a:lumMod val="6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17-5380-4A58-BF33-8CDFD06BFDC1}"/>
              </c:ext>
            </c:extLst>
          </c:dPt>
          <c:dPt>
            <c:idx val="12"/>
            <c:bubble3D val="0"/>
            <c:spPr>
              <a:solidFill>
                <a:schemeClr val="accent1">
                  <a:lumMod val="80000"/>
                  <a:lumOff val="2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19-5380-4A58-BF33-8CDFD06BFDC1}"/>
              </c:ext>
            </c:extLst>
          </c:dPt>
          <c:dPt>
            <c:idx val="13"/>
            <c:bubble3D val="0"/>
            <c:spPr>
              <a:solidFill>
                <a:schemeClr val="accent2">
                  <a:lumMod val="80000"/>
                  <a:lumOff val="2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1B-5380-4A58-BF33-8CDFD06BFDC1}"/>
              </c:ext>
            </c:extLst>
          </c:dPt>
          <c:dPt>
            <c:idx val="14"/>
            <c:bubble3D val="0"/>
            <c:spPr>
              <a:solidFill>
                <a:schemeClr val="accent3">
                  <a:lumMod val="80000"/>
                  <a:lumOff val="2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1D-5380-4A58-BF33-8CDFD06BFDC1}"/>
              </c:ext>
            </c:extLst>
          </c:dPt>
          <c:dPt>
            <c:idx val="15"/>
            <c:bubble3D val="0"/>
            <c:spPr>
              <a:solidFill>
                <a:schemeClr val="accent4">
                  <a:lumMod val="80000"/>
                  <a:lumOff val="2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1F-5380-4A58-BF33-8CDFD06BFDC1}"/>
              </c:ext>
            </c:extLst>
          </c:dPt>
          <c:dPt>
            <c:idx val="16"/>
            <c:bubble3D val="0"/>
            <c:spPr>
              <a:solidFill>
                <a:schemeClr val="accent5">
                  <a:lumMod val="80000"/>
                  <a:lumOff val="2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21-5380-4A58-BF33-8CDFD06BFDC1}"/>
              </c:ext>
            </c:extLst>
          </c:dPt>
          <c:dPt>
            <c:idx val="17"/>
            <c:bubble3D val="0"/>
            <c:spPr>
              <a:solidFill>
                <a:schemeClr val="accent6">
                  <a:lumMod val="80000"/>
                  <a:lumOff val="2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23-5380-4A58-BF33-8CDFD06BFDC1}"/>
              </c:ext>
            </c:extLst>
          </c:dPt>
          <c:dPt>
            <c:idx val="18"/>
            <c:bubble3D val="0"/>
            <c:spPr>
              <a:solidFill>
                <a:schemeClr val="accent1">
                  <a:lumMod val="8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25-5380-4A58-BF33-8CDFD06BFDC1}"/>
              </c:ext>
            </c:extLst>
          </c:dPt>
          <c:dPt>
            <c:idx val="19"/>
            <c:bubble3D val="0"/>
            <c:spPr>
              <a:solidFill>
                <a:schemeClr val="accent2">
                  <a:lumMod val="8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27-5380-4A58-BF33-8CDFD06BFDC1}"/>
              </c:ext>
            </c:extLst>
          </c:dPt>
          <c:dPt>
            <c:idx val="20"/>
            <c:bubble3D val="0"/>
            <c:spPr>
              <a:solidFill>
                <a:schemeClr val="accent3">
                  <a:lumMod val="8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29-5380-4A58-BF33-8CDFD06BFDC1}"/>
              </c:ext>
            </c:extLst>
          </c:dPt>
          <c:dPt>
            <c:idx val="21"/>
            <c:bubble3D val="0"/>
            <c:spPr>
              <a:solidFill>
                <a:schemeClr val="accent4">
                  <a:lumMod val="8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2B-5380-4A58-BF33-8CDFD06BFDC1}"/>
              </c:ext>
            </c:extLst>
          </c:dPt>
          <c:dPt>
            <c:idx val="22"/>
            <c:bubble3D val="0"/>
            <c:spPr>
              <a:solidFill>
                <a:schemeClr val="accent5">
                  <a:lumMod val="8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2D-5380-4A58-BF33-8CDFD06BFDC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Blad1!$A$2:$A$24</c:f>
              <c:strCache>
                <c:ptCount val="23"/>
                <c:pt idx="0">
                  <c:v>Toyota</c:v>
                </c:pt>
                <c:pt idx="1">
                  <c:v>Hyundai</c:v>
                </c:pt>
                <c:pt idx="2">
                  <c:v>Renault</c:v>
                </c:pt>
                <c:pt idx="3">
                  <c:v>Dacia</c:v>
                </c:pt>
                <c:pt idx="4">
                  <c:v>Kia</c:v>
                </c:pt>
                <c:pt idx="5">
                  <c:v>Mazda</c:v>
                </c:pt>
                <c:pt idx="6">
                  <c:v>Volkswagen</c:v>
                </c:pt>
                <c:pt idx="7">
                  <c:v>Skoda</c:v>
                </c:pt>
                <c:pt idx="8">
                  <c:v>Audi</c:v>
                </c:pt>
                <c:pt idx="9">
                  <c:v>Seat</c:v>
                </c:pt>
                <c:pt idx="10">
                  <c:v>Nissan</c:v>
                </c:pt>
                <c:pt idx="11">
                  <c:v>Fiat</c:v>
                </c:pt>
                <c:pt idx="12">
                  <c:v>BMW</c:v>
                </c:pt>
                <c:pt idx="13">
                  <c:v>Mini</c:v>
                </c:pt>
                <c:pt idx="14">
                  <c:v>Alfa Romeo</c:v>
                </c:pt>
                <c:pt idx="15">
                  <c:v>Mercedes-Benz</c:v>
                </c:pt>
                <c:pt idx="16">
                  <c:v>Smart</c:v>
                </c:pt>
                <c:pt idx="17">
                  <c:v>Tesla</c:v>
                </c:pt>
                <c:pt idx="18">
                  <c:v>Jeep</c:v>
                </c:pt>
                <c:pt idx="19">
                  <c:v>Land Rover</c:v>
                </c:pt>
                <c:pt idx="20">
                  <c:v>Jaguar</c:v>
                </c:pt>
                <c:pt idx="21">
                  <c:v>Lexus</c:v>
                </c:pt>
                <c:pt idx="22">
                  <c:v>Porsche</c:v>
                </c:pt>
              </c:strCache>
            </c:strRef>
          </c:cat>
          <c:val>
            <c:numRef>
              <c:f>Blad1!$B$2:$B$24</c:f>
              <c:numCache>
                <c:formatCode>0</c:formatCode>
                <c:ptCount val="23"/>
                <c:pt idx="0">
                  <c:v>80</c:v>
                </c:pt>
                <c:pt idx="1">
                  <c:v>62</c:v>
                </c:pt>
                <c:pt idx="2" formatCode="#,##0">
                  <c:v>60</c:v>
                </c:pt>
                <c:pt idx="3">
                  <c:v>60</c:v>
                </c:pt>
                <c:pt idx="4">
                  <c:v>50</c:v>
                </c:pt>
                <c:pt idx="5" formatCode="#,##0">
                  <c:v>50</c:v>
                </c:pt>
                <c:pt idx="6" formatCode="#,##0">
                  <c:v>50</c:v>
                </c:pt>
                <c:pt idx="7" formatCode="#,##0">
                  <c:v>50</c:v>
                </c:pt>
                <c:pt idx="8" formatCode="#,##0">
                  <c:v>50</c:v>
                </c:pt>
                <c:pt idx="9">
                  <c:v>50</c:v>
                </c:pt>
                <c:pt idx="10" formatCode="#,##0">
                  <c:v>45</c:v>
                </c:pt>
                <c:pt idx="11">
                  <c:v>41</c:v>
                </c:pt>
                <c:pt idx="12" formatCode="#,##0">
                  <c:v>20</c:v>
                </c:pt>
                <c:pt idx="13">
                  <c:v>20</c:v>
                </c:pt>
                <c:pt idx="14" formatCode="#,##0">
                  <c:v>20</c:v>
                </c:pt>
                <c:pt idx="15" formatCode="#,##0">
                  <c:v>20</c:v>
                </c:pt>
                <c:pt idx="16">
                  <c:v>20</c:v>
                </c:pt>
                <c:pt idx="17">
                  <c:v>18</c:v>
                </c:pt>
                <c:pt idx="18" formatCode="#,##0">
                  <c:v>17</c:v>
                </c:pt>
                <c:pt idx="19">
                  <c:v>14</c:v>
                </c:pt>
                <c:pt idx="20">
                  <c:v>14</c:v>
                </c:pt>
                <c:pt idx="21">
                  <c:v>12</c:v>
                </c:pt>
                <c:pt idx="22">
                  <c:v>4</c:v>
                </c:pt>
              </c:numCache>
            </c:numRef>
          </c:val>
          <c:extLst>
            <c:ext xmlns:c16="http://schemas.microsoft.com/office/drawing/2014/chart" uri="{C3380CC4-5D6E-409C-BE32-E72D297353CC}">
              <c16:uniqueId val="{00000000-DB05-4CE7-BDD7-608DDC217E4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nl-NL"/>
              <a:t>Aantal schades per MESHB</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nl-NL"/>
        </a:p>
      </c:txPr>
    </c:title>
    <c:autoTitleDeleted val="0"/>
    <c:plotArea>
      <c:layout/>
      <c:pieChart>
        <c:varyColors val="1"/>
        <c:ser>
          <c:idx val="0"/>
          <c:order val="0"/>
          <c:tx>
            <c:strRef>
              <c:f>Blad1!$B$1</c:f>
              <c:strCache>
                <c:ptCount val="1"/>
                <c:pt idx="0">
                  <c:v>Aantal schaden per MESHB</c:v>
                </c:pt>
              </c:strCache>
            </c:strRef>
          </c:tx>
          <c:spPr>
            <a:scene3d>
              <a:camera prst="orthographicFront"/>
              <a:lightRig rig="threePt" dir="t"/>
            </a:scene3d>
            <a:sp3d>
              <a:bevelT/>
            </a:sp3d>
          </c:spPr>
          <c:dPt>
            <c:idx val="0"/>
            <c:bubble3D val="0"/>
            <c:spPr>
              <a:solidFill>
                <a:srgbClr val="92D050"/>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2-DB05-4CE7-BDD7-608DDC217E40}"/>
              </c:ext>
            </c:extLst>
          </c:dPt>
          <c:dPt>
            <c:idx val="1"/>
            <c:bubble3D val="0"/>
            <c:spPr>
              <a:solidFill>
                <a:srgbClr val="FF0000"/>
              </a:solidFill>
              <a:ln w="19050">
                <a:solidFill>
                  <a:schemeClr val="bg2"/>
                </a:solidFill>
              </a:ln>
              <a:effectLst/>
              <a:scene3d>
                <a:camera prst="orthographicFront"/>
                <a:lightRig rig="threePt" dir="t"/>
              </a:scene3d>
              <a:sp3d>
                <a:bevelT/>
              </a:sp3d>
            </c:spPr>
            <c:extLst>
              <c:ext xmlns:c16="http://schemas.microsoft.com/office/drawing/2014/chart" uri="{C3380CC4-5D6E-409C-BE32-E72D297353CC}">
                <c16:uniqueId val="{00000003-DB05-4CE7-BDD7-608DDC217E40}"/>
              </c:ext>
            </c:extLst>
          </c:dPt>
          <c:dPt>
            <c:idx val="2"/>
            <c:bubble3D val="0"/>
            <c:spPr>
              <a:solidFill>
                <a:srgbClr val="FECB00"/>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4-DB05-4CE7-BDD7-608DDC217E40}"/>
              </c:ext>
            </c:extLst>
          </c:dPt>
          <c:dPt>
            <c:idx val="3"/>
            <c:bubble3D val="0"/>
            <c:spPr>
              <a:solidFill>
                <a:schemeClr val="accent4"/>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7-9C5C-4755-BA15-8CD090621625}"/>
              </c:ext>
            </c:extLst>
          </c:dPt>
          <c:dPt>
            <c:idx val="4"/>
            <c:bubble3D val="0"/>
            <c:spPr>
              <a:solidFill>
                <a:schemeClr val="accent5"/>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9-D7C8-4775-83F8-F6F95FE8A46E}"/>
              </c:ext>
            </c:extLst>
          </c:dPt>
          <c:dPt>
            <c:idx val="5"/>
            <c:bubble3D val="0"/>
            <c:spPr>
              <a:solidFill>
                <a:schemeClr val="accent6"/>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B-D7C8-4775-83F8-F6F95FE8A46E}"/>
              </c:ext>
            </c:extLst>
          </c:dPt>
          <c:dPt>
            <c:idx val="6"/>
            <c:bubble3D val="0"/>
            <c:spPr>
              <a:solidFill>
                <a:schemeClr val="accent1">
                  <a:lumMod val="6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D-D7C8-4775-83F8-F6F95FE8A46E}"/>
              </c:ext>
            </c:extLst>
          </c:dPt>
          <c:dPt>
            <c:idx val="7"/>
            <c:bubble3D val="0"/>
            <c:spPr>
              <a:solidFill>
                <a:schemeClr val="accent2">
                  <a:lumMod val="6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F-D7C8-4775-83F8-F6F95FE8A46E}"/>
              </c:ext>
            </c:extLst>
          </c:dPt>
          <c:dPt>
            <c:idx val="8"/>
            <c:bubble3D val="0"/>
            <c:spPr>
              <a:solidFill>
                <a:schemeClr val="accent3">
                  <a:lumMod val="6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11-D7C8-4775-83F8-F6F95FE8A46E}"/>
              </c:ext>
            </c:extLst>
          </c:dPt>
          <c:dPt>
            <c:idx val="9"/>
            <c:bubble3D val="0"/>
            <c:spPr>
              <a:solidFill>
                <a:schemeClr val="accent4">
                  <a:lumMod val="6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13-D7C8-4775-83F8-F6F95FE8A46E}"/>
              </c:ext>
            </c:extLst>
          </c:dPt>
          <c:dPt>
            <c:idx val="10"/>
            <c:bubble3D val="0"/>
            <c:spPr>
              <a:solidFill>
                <a:schemeClr val="accent5">
                  <a:lumMod val="6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15-D7C8-4775-83F8-F6F95FE8A46E}"/>
              </c:ext>
            </c:extLst>
          </c:dPt>
          <c:dPt>
            <c:idx val="11"/>
            <c:bubble3D val="0"/>
            <c:spPr>
              <a:solidFill>
                <a:schemeClr val="accent6">
                  <a:lumMod val="6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17-D7C8-4775-83F8-F6F95FE8A46E}"/>
              </c:ext>
            </c:extLst>
          </c:dPt>
          <c:dPt>
            <c:idx val="12"/>
            <c:bubble3D val="0"/>
            <c:spPr>
              <a:solidFill>
                <a:schemeClr val="accent1">
                  <a:lumMod val="80000"/>
                  <a:lumOff val="2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19-D7C8-4775-83F8-F6F95FE8A46E}"/>
              </c:ext>
            </c:extLst>
          </c:dPt>
          <c:dPt>
            <c:idx val="13"/>
            <c:bubble3D val="0"/>
            <c:spPr>
              <a:solidFill>
                <a:schemeClr val="accent2">
                  <a:lumMod val="80000"/>
                  <a:lumOff val="2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1B-D7C8-4775-83F8-F6F95FE8A46E}"/>
              </c:ext>
            </c:extLst>
          </c:dPt>
          <c:dPt>
            <c:idx val="14"/>
            <c:bubble3D val="0"/>
            <c:spPr>
              <a:solidFill>
                <a:schemeClr val="accent3">
                  <a:lumMod val="80000"/>
                  <a:lumOff val="2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1D-D7C8-4775-83F8-F6F95FE8A46E}"/>
              </c:ext>
            </c:extLst>
          </c:dPt>
          <c:dPt>
            <c:idx val="15"/>
            <c:bubble3D val="0"/>
            <c:spPr>
              <a:solidFill>
                <a:schemeClr val="accent4">
                  <a:lumMod val="80000"/>
                  <a:lumOff val="2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1F-D7C8-4775-83F8-F6F95FE8A46E}"/>
              </c:ext>
            </c:extLst>
          </c:dPt>
          <c:dPt>
            <c:idx val="16"/>
            <c:bubble3D val="0"/>
            <c:spPr>
              <a:solidFill>
                <a:schemeClr val="accent5">
                  <a:lumMod val="80000"/>
                  <a:lumOff val="2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21-D7C8-4775-83F8-F6F95FE8A46E}"/>
              </c:ext>
            </c:extLst>
          </c:dPt>
          <c:dPt>
            <c:idx val="17"/>
            <c:bubble3D val="0"/>
            <c:spPr>
              <a:solidFill>
                <a:schemeClr val="accent6">
                  <a:lumMod val="80000"/>
                  <a:lumOff val="2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23-D7C8-4775-83F8-F6F95FE8A46E}"/>
              </c:ext>
            </c:extLst>
          </c:dPt>
          <c:dPt>
            <c:idx val="18"/>
            <c:bubble3D val="0"/>
            <c:spPr>
              <a:solidFill>
                <a:schemeClr val="accent1">
                  <a:lumMod val="8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10-A4FC-4047-A392-57F4B1BD63A7}"/>
              </c:ext>
            </c:extLst>
          </c:dPt>
          <c:dPt>
            <c:idx val="19"/>
            <c:bubble3D val="0"/>
            <c:spPr>
              <a:solidFill>
                <a:schemeClr val="accent2">
                  <a:lumMod val="8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27-D7C8-4775-83F8-F6F95FE8A46E}"/>
              </c:ext>
            </c:extLst>
          </c:dPt>
          <c:dPt>
            <c:idx val="20"/>
            <c:bubble3D val="0"/>
            <c:spPr>
              <a:solidFill>
                <a:schemeClr val="accent3">
                  <a:lumMod val="8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F-A4FC-4047-A392-57F4B1BD63A7}"/>
              </c:ext>
            </c:extLst>
          </c:dPt>
          <c:dPt>
            <c:idx val="21"/>
            <c:bubble3D val="0"/>
            <c:spPr>
              <a:solidFill>
                <a:schemeClr val="accent4">
                  <a:lumMod val="8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2B-D7C8-4775-83F8-F6F95FE8A46E}"/>
              </c:ext>
            </c:extLst>
          </c:dPt>
          <c:dPt>
            <c:idx val="22"/>
            <c:bubble3D val="0"/>
            <c:spPr>
              <a:solidFill>
                <a:schemeClr val="accent5">
                  <a:lumMod val="80000"/>
                </a:schemeClr>
              </a:solidFill>
              <a:ln w="19050">
                <a:solidFill>
                  <a:schemeClr val="lt1"/>
                </a:solidFill>
              </a:ln>
              <a:effectLst/>
              <a:scene3d>
                <a:camera prst="orthographicFront"/>
                <a:lightRig rig="threePt" dir="t"/>
              </a:scene3d>
              <a:sp3d>
                <a:bevelT/>
              </a:sp3d>
            </c:spPr>
            <c:extLst>
              <c:ext xmlns:c16="http://schemas.microsoft.com/office/drawing/2014/chart" uri="{C3380CC4-5D6E-409C-BE32-E72D297353CC}">
                <c16:uniqueId val="{0000000E-A4FC-4047-A392-57F4B1BD63A7}"/>
              </c:ext>
            </c:extLst>
          </c:dPt>
          <c:dLbls>
            <c:dLbl>
              <c:idx val="18"/>
              <c:layout>
                <c:manualLayout>
                  <c:x val="-1.04951565265825E-2"/>
                  <c:y val="-2.875787926264800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4FC-4047-A392-57F4B1BD63A7}"/>
                </c:ext>
              </c:extLst>
            </c:dLbl>
            <c:dLbl>
              <c:idx val="20"/>
              <c:layout>
                <c:manualLayout>
                  <c:x val="-1.74919275443048E-3"/>
                  <c:y val="-2.3006303410118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4FC-4047-A392-57F4B1BD63A7}"/>
                </c:ext>
              </c:extLst>
            </c:dLbl>
            <c:dLbl>
              <c:idx val="22"/>
              <c:layout>
                <c:manualLayout>
                  <c:x val="-6.4136326754128995E-17"/>
                  <c:y val="-2.875787926264800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4FC-4047-A392-57F4B1BD63A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Blad1!$A$2:$A$24</c:f>
              <c:strCache>
                <c:ptCount val="23"/>
                <c:pt idx="0">
                  <c:v>Volkswagen</c:v>
                </c:pt>
                <c:pt idx="1">
                  <c:v>BMW</c:v>
                </c:pt>
                <c:pt idx="2">
                  <c:v>Mercedes-Benz</c:v>
                </c:pt>
                <c:pt idx="3">
                  <c:v>Renault</c:v>
                </c:pt>
                <c:pt idx="4">
                  <c:v>Kia</c:v>
                </c:pt>
                <c:pt idx="5">
                  <c:v>Fiat</c:v>
                </c:pt>
                <c:pt idx="6">
                  <c:v>Toyota</c:v>
                </c:pt>
                <c:pt idx="7">
                  <c:v>Skoda</c:v>
                </c:pt>
                <c:pt idx="8">
                  <c:v>Audi</c:v>
                </c:pt>
                <c:pt idx="9">
                  <c:v>Porsche</c:v>
                </c:pt>
                <c:pt idx="10">
                  <c:v>Nissan</c:v>
                </c:pt>
                <c:pt idx="11">
                  <c:v>Hyundai</c:v>
                </c:pt>
                <c:pt idx="12">
                  <c:v>Mini</c:v>
                </c:pt>
                <c:pt idx="13">
                  <c:v>Seat</c:v>
                </c:pt>
                <c:pt idx="14">
                  <c:v>Lexus</c:v>
                </c:pt>
                <c:pt idx="15">
                  <c:v>Mazda</c:v>
                </c:pt>
                <c:pt idx="16">
                  <c:v>Tesla</c:v>
                </c:pt>
                <c:pt idx="17">
                  <c:v>Alfa Romeo</c:v>
                </c:pt>
                <c:pt idx="18">
                  <c:v>Land Rover</c:v>
                </c:pt>
                <c:pt idx="19">
                  <c:v>Jaguar</c:v>
                </c:pt>
                <c:pt idx="20">
                  <c:v>Dacia</c:v>
                </c:pt>
                <c:pt idx="21">
                  <c:v>Smart</c:v>
                </c:pt>
                <c:pt idx="22">
                  <c:v>Jeep</c:v>
                </c:pt>
              </c:strCache>
            </c:strRef>
          </c:cat>
          <c:val>
            <c:numRef>
              <c:f>Blad1!$B$2:$B$24</c:f>
              <c:numCache>
                <c:formatCode>0</c:formatCode>
                <c:ptCount val="23"/>
                <c:pt idx="0">
                  <c:v>1825.0920000000001</c:v>
                </c:pt>
                <c:pt idx="1">
                  <c:v>1608.56</c:v>
                </c:pt>
                <c:pt idx="2">
                  <c:v>1188.78</c:v>
                </c:pt>
                <c:pt idx="3">
                  <c:v>1130.406666666667</c:v>
                </c:pt>
                <c:pt idx="4">
                  <c:v>773.51600000000008</c:v>
                </c:pt>
                <c:pt idx="5">
                  <c:v>706.46341463414637</c:v>
                </c:pt>
                <c:pt idx="6">
                  <c:v>622.8599999999999</c:v>
                </c:pt>
                <c:pt idx="7">
                  <c:v>603.00800000000004</c:v>
                </c:pt>
                <c:pt idx="8">
                  <c:v>594.21600000000001</c:v>
                </c:pt>
                <c:pt idx="9">
                  <c:v>519.9</c:v>
                </c:pt>
                <c:pt idx="10">
                  <c:v>462.10222222222228</c:v>
                </c:pt>
                <c:pt idx="11">
                  <c:v>438.53870967741932</c:v>
                </c:pt>
                <c:pt idx="12">
                  <c:v>417.69000000000011</c:v>
                </c:pt>
                <c:pt idx="13">
                  <c:v>399.38400000000001</c:v>
                </c:pt>
                <c:pt idx="14">
                  <c:v>259.51666666666671</c:v>
                </c:pt>
                <c:pt idx="15">
                  <c:v>253.83199999999999</c:v>
                </c:pt>
                <c:pt idx="16">
                  <c:v>206.14444444444439</c:v>
                </c:pt>
                <c:pt idx="17">
                  <c:v>204.99</c:v>
                </c:pt>
                <c:pt idx="18">
                  <c:v>177.41428571428571</c:v>
                </c:pt>
                <c:pt idx="19">
                  <c:v>142.80000000000001</c:v>
                </c:pt>
                <c:pt idx="20">
                  <c:v>121.7233333333333</c:v>
                </c:pt>
                <c:pt idx="21">
                  <c:v>93.75</c:v>
                </c:pt>
                <c:pt idx="22">
                  <c:v>58.176470588235297</c:v>
                </c:pt>
              </c:numCache>
            </c:numRef>
          </c:val>
          <c:extLst>
            <c:ext xmlns:c16="http://schemas.microsoft.com/office/drawing/2014/chart" uri="{C3380CC4-5D6E-409C-BE32-E72D297353CC}">
              <c16:uniqueId val="{00000000-DB05-4CE7-BDD7-608DDC217E4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doughnutChart>
        <c:varyColors val="1"/>
        <c:ser>
          <c:idx val="0"/>
          <c:order val="0"/>
          <c:tx>
            <c:strRef>
              <c:f>Blad1!$B$1</c:f>
              <c:strCache>
                <c:ptCount val="1"/>
                <c:pt idx="0">
                  <c:v>Schadeherstel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C7D-4E5B-92F9-15303E243EC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C7D-4E5B-92F9-15303E243EC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C7D-4E5B-92F9-15303E243EC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C7D-4E5B-92F9-15303E243ECA}"/>
              </c:ext>
            </c:extLst>
          </c:dPt>
          <c:cat>
            <c:strRef>
              <c:f>Blad1!$A$2:$A$5</c:f>
              <c:strCache>
                <c:ptCount val="4"/>
                <c:pt idx="0">
                  <c:v>Generiek</c:v>
                </c:pt>
                <c:pt idx="1">
                  <c:v>Merkspecifiek (carrosserie)</c:v>
                </c:pt>
                <c:pt idx="2">
                  <c:v>Merkspecifiek (niet-carrosserie)</c:v>
                </c:pt>
                <c:pt idx="3">
                  <c:v>Merkspecifiek (voertuigtechnisch)</c:v>
                </c:pt>
              </c:strCache>
            </c:strRef>
          </c:cat>
          <c:val>
            <c:numRef>
              <c:f>Blad1!$B$2:$B$5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0-2FDA-4917-9582-D8A717E99BF0}"/>
            </c:ext>
          </c:extLst>
        </c:ser>
        <c:dLbls>
          <c:showLegendKey val="0"/>
          <c:showVal val="0"/>
          <c:showCatName val="0"/>
          <c:showSerName val="0"/>
          <c:showPercent val="0"/>
          <c:showBubbleSize val="0"/>
          <c:showLeaderLines val="1"/>
        </c:dLbls>
        <c:firstSliceAng val="45"/>
        <c:holeSize val="25"/>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293267195084301"/>
          <c:y val="0.139112141621582"/>
          <c:w val="0.43594143143254399"/>
          <c:h val="0.83336051206567396"/>
        </c:manualLayout>
      </c:layout>
      <c:radarChart>
        <c:radarStyle val="marker"/>
        <c:varyColors val="0"/>
        <c:ser>
          <c:idx val="0"/>
          <c:order val="0"/>
          <c:tx>
            <c:strRef>
              <c:f>Blad1!$B$1</c:f>
              <c:strCache>
                <c:ptCount val="1"/>
                <c:pt idx="0">
                  <c:v>Schade A</c:v>
                </c:pt>
              </c:strCache>
            </c:strRef>
          </c:tx>
          <c:spPr>
            <a:ln w="28575" cap="rnd">
              <a:solidFill>
                <a:schemeClr val="tx1"/>
              </a:solidFill>
              <a:round/>
            </a:ln>
            <a:effectLst/>
          </c:spPr>
          <c:marker>
            <c:symbol val="none"/>
          </c:marker>
          <c:cat>
            <c:numRef>
              <c:f>Blad1!$A$2:$A$5</c:f>
              <c:numCache>
                <c:formatCode>General</c:formatCode>
                <c:ptCount val="4"/>
              </c:numCache>
            </c:numRef>
          </c:cat>
          <c:val>
            <c:numRef>
              <c:f>Blad1!$B$2:$B$5</c:f>
              <c:numCache>
                <c:formatCode>General</c:formatCode>
                <c:ptCount val="4"/>
                <c:pt idx="0">
                  <c:v>0</c:v>
                </c:pt>
                <c:pt idx="1">
                  <c:v>25</c:v>
                </c:pt>
                <c:pt idx="2">
                  <c:v>0</c:v>
                </c:pt>
                <c:pt idx="3">
                  <c:v>0</c:v>
                </c:pt>
              </c:numCache>
            </c:numRef>
          </c:val>
          <c:extLst>
            <c:ext xmlns:c16="http://schemas.microsoft.com/office/drawing/2014/chart" uri="{C3380CC4-5D6E-409C-BE32-E72D297353CC}">
              <c16:uniqueId val="{00000000-8AD8-4A36-9273-0272AC41E3D3}"/>
            </c:ext>
          </c:extLst>
        </c:ser>
        <c:ser>
          <c:idx val="1"/>
          <c:order val="1"/>
          <c:tx>
            <c:strRef>
              <c:f>Blad1!$C$1</c:f>
              <c:strCache>
                <c:ptCount val="1"/>
                <c:pt idx="0">
                  <c:v>Schade B</c:v>
                </c:pt>
              </c:strCache>
            </c:strRef>
          </c:tx>
          <c:spPr>
            <a:ln w="28575" cap="rnd">
              <a:solidFill>
                <a:srgbClr val="00B0F0"/>
              </a:solidFill>
              <a:round/>
            </a:ln>
            <a:effectLst/>
          </c:spPr>
          <c:marker>
            <c:symbol val="none"/>
          </c:marker>
          <c:cat>
            <c:numRef>
              <c:f>Blad1!$A$2:$A$5</c:f>
              <c:numCache>
                <c:formatCode>General</c:formatCode>
                <c:ptCount val="4"/>
              </c:numCache>
            </c:numRef>
          </c:cat>
          <c:val>
            <c:numRef>
              <c:f>Blad1!$C$2:$C$5</c:f>
              <c:numCache>
                <c:formatCode>General</c:formatCode>
                <c:ptCount val="4"/>
                <c:pt idx="0">
                  <c:v>15</c:v>
                </c:pt>
                <c:pt idx="1">
                  <c:v>10</c:v>
                </c:pt>
                <c:pt idx="2">
                  <c:v>30</c:v>
                </c:pt>
                <c:pt idx="3">
                  <c:v>20</c:v>
                </c:pt>
              </c:numCache>
            </c:numRef>
          </c:val>
          <c:extLst>
            <c:ext xmlns:c16="http://schemas.microsoft.com/office/drawing/2014/chart" uri="{C3380CC4-5D6E-409C-BE32-E72D297353CC}">
              <c16:uniqueId val="{00000001-8AD8-4A36-9273-0272AC41E3D3}"/>
            </c:ext>
          </c:extLst>
        </c:ser>
        <c:ser>
          <c:idx val="2"/>
          <c:order val="2"/>
          <c:tx>
            <c:strRef>
              <c:f>Blad1!$D$1</c:f>
              <c:strCache>
                <c:ptCount val="1"/>
                <c:pt idx="0">
                  <c:v>Schade C</c:v>
                </c:pt>
              </c:strCache>
            </c:strRef>
          </c:tx>
          <c:spPr>
            <a:ln w="28575" cap="rnd">
              <a:solidFill>
                <a:srgbClr val="92D050"/>
              </a:solidFill>
              <a:round/>
            </a:ln>
            <a:effectLst/>
          </c:spPr>
          <c:marker>
            <c:symbol val="none"/>
          </c:marker>
          <c:cat>
            <c:numRef>
              <c:f>Blad1!$A$2:$A$5</c:f>
              <c:numCache>
                <c:formatCode>General</c:formatCode>
                <c:ptCount val="4"/>
              </c:numCache>
            </c:numRef>
          </c:cat>
          <c:val>
            <c:numRef>
              <c:f>Blad1!$D$2:$D$5</c:f>
              <c:numCache>
                <c:formatCode>General</c:formatCode>
                <c:ptCount val="4"/>
                <c:pt idx="0">
                  <c:v>30</c:v>
                </c:pt>
                <c:pt idx="1">
                  <c:v>0</c:v>
                </c:pt>
                <c:pt idx="2">
                  <c:v>5</c:v>
                </c:pt>
                <c:pt idx="3">
                  <c:v>15</c:v>
                </c:pt>
              </c:numCache>
            </c:numRef>
          </c:val>
          <c:extLst>
            <c:ext xmlns:c16="http://schemas.microsoft.com/office/drawing/2014/chart" uri="{C3380CC4-5D6E-409C-BE32-E72D297353CC}">
              <c16:uniqueId val="{00000002-8AD8-4A36-9273-0272AC41E3D3}"/>
            </c:ext>
          </c:extLst>
        </c:ser>
        <c:dLbls>
          <c:showLegendKey val="0"/>
          <c:showVal val="0"/>
          <c:showCatName val="0"/>
          <c:showSerName val="0"/>
          <c:showPercent val="0"/>
          <c:showBubbleSize val="0"/>
        </c:dLbls>
        <c:axId val="2114117016"/>
        <c:axId val="2040586648"/>
      </c:radarChart>
      <c:catAx>
        <c:axId val="2114117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2040586648"/>
        <c:crosses val="autoZero"/>
        <c:auto val="1"/>
        <c:lblAlgn val="ctr"/>
        <c:lblOffset val="100"/>
        <c:noMultiLvlLbl val="0"/>
      </c:catAx>
      <c:valAx>
        <c:axId val="20405866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14117016"/>
        <c:crosses val="autoZero"/>
        <c:crossBetween val="between"/>
      </c:valAx>
      <c:spPr>
        <a:noFill/>
        <a:ln>
          <a:noFill/>
        </a:ln>
        <a:effectLst/>
      </c:spPr>
    </c:plotArea>
    <c:legend>
      <c:legendPos val="r"/>
      <c:layout>
        <c:manualLayout>
          <c:xMode val="edge"/>
          <c:yMode val="edge"/>
          <c:x val="0.84130963898729705"/>
          <c:y val="0.39045158440984901"/>
          <c:w val="0.142787943461467"/>
          <c:h val="0.2644013102204559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7-30T13:38:13.701" idx="3">
    <p:pos x="10" y="10"/>
    <p:text>Uitleg variabele categorisering</p:text>
    <p:extLst>
      <p:ext uri="{C676402C-5697-4E1C-873F-D02D1690AC5C}">
        <p15:threadingInfo xmlns:p15="http://schemas.microsoft.com/office/powerpoint/2012/main" timeZoneBias="-120"/>
      </p:ext>
    </p:extLst>
  </p:cm>
</p:cmLst>
</file>

<file path=ppt/drawings/_rels/drawing1.xml.rels><?xml version="1.0" encoding="UTF-8" standalone="yes"?>
<Relationships xmlns="http://schemas.openxmlformats.org/package/2006/relationships"><Relationship Id="rId1" Type="http://schemas.openxmlformats.org/officeDocument/2006/relationships/image" Target="../media/image33.jpg"/></Relationships>
</file>

<file path=ppt/drawings/_rels/drawing2.xml.rels><?xml version="1.0" encoding="UTF-8" standalone="yes"?>
<Relationships xmlns="http://schemas.openxmlformats.org/package/2006/relationships"><Relationship Id="rId1" Type="http://schemas.openxmlformats.org/officeDocument/2006/relationships/image" Target="../media/image33.jpg"/></Relationships>
</file>

<file path=ppt/drawings/drawing1.xml><?xml version="1.0" encoding="utf-8"?>
<c:userShapes xmlns:c="http://schemas.openxmlformats.org/drawingml/2006/chart">
  <cdr:relSizeAnchor xmlns:cdr="http://schemas.openxmlformats.org/drawingml/2006/chartDrawing">
    <cdr:from>
      <cdr:x>0.31851</cdr:x>
      <cdr:y>0.33596</cdr:y>
    </cdr:from>
    <cdr:to>
      <cdr:x>0.34538</cdr:x>
      <cdr:y>0.38013</cdr:y>
    </cdr:to>
    <cdr:pic>
      <cdr:nvPicPr>
        <cdr:cNvPr id="2" name="Afbeelding 1" descr="Afbeelding met illustratie&#10;&#10;Automatisch gegenereerde beschrijving">
          <a:extLst xmlns:a="http://schemas.openxmlformats.org/drawingml/2006/main">
            <a:ext uri="{FF2B5EF4-FFF2-40B4-BE49-F238E27FC236}">
              <a16:creationId xmlns:a16="http://schemas.microsoft.com/office/drawing/2014/main" id="{F2AC4E34-AEA0-4E28-BDF5-4C49EB36D6B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clrChange>
            <a:clrFrom>
              <a:srgbClr val="FFFFFF"/>
            </a:clrFrom>
            <a:clrTo>
              <a:srgbClr val="FFFFFF">
                <a:alpha val="0"/>
              </a:srgbClr>
            </a:clrTo>
          </a:clrChange>
        </a:blip>
        <a:stretch xmlns:a="http://schemas.openxmlformats.org/drawingml/2006/main">
          <a:fillRect/>
        </a:stretch>
      </cdr:blipFill>
      <cdr:spPr>
        <a:xfrm xmlns:a="http://schemas.openxmlformats.org/drawingml/2006/main">
          <a:off x="2312563" y="1483639"/>
          <a:ext cx="195100" cy="19510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0.4182</cdr:x>
      <cdr:y>0.2056</cdr:y>
    </cdr:from>
    <cdr:to>
      <cdr:x>0.44012</cdr:x>
      <cdr:y>0.24164</cdr:y>
    </cdr:to>
    <cdr:pic>
      <cdr:nvPicPr>
        <cdr:cNvPr id="2" name="Afbeelding 1" descr="Afbeelding met illustratie&#10;&#10;Automatisch gegenereerde beschrijving">
          <a:extLst xmlns:a="http://schemas.openxmlformats.org/drawingml/2006/main">
            <a:ext uri="{FF2B5EF4-FFF2-40B4-BE49-F238E27FC236}">
              <a16:creationId xmlns:a16="http://schemas.microsoft.com/office/drawing/2014/main" id="{F2AC4E34-AEA0-4E28-BDF5-4C49EB36D6B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clrChange>
            <a:clrFrom>
              <a:srgbClr val="FFFFFF"/>
            </a:clrFrom>
            <a:clrTo>
              <a:srgbClr val="FFFFFF">
                <a:alpha val="0"/>
              </a:srgbClr>
            </a:clrTo>
          </a:clrChange>
        </a:blip>
        <a:stretch xmlns:a="http://schemas.openxmlformats.org/drawingml/2006/main">
          <a:fillRect/>
        </a:stretch>
      </cdr:blipFill>
      <cdr:spPr>
        <a:xfrm xmlns:a="http://schemas.openxmlformats.org/drawingml/2006/main">
          <a:off x="3036340" y="907949"/>
          <a:ext cx="159177" cy="159177"/>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2"/>
            <a:ext cx="3078427" cy="511730"/>
          </a:xfrm>
          <a:prstGeom prst="rect">
            <a:avLst/>
          </a:prstGeom>
        </p:spPr>
        <p:txBody>
          <a:bodyPr vert="horz" lIns="99064" tIns="49532" rIns="99064" bIns="49532" rtlCol="0"/>
          <a:lstStyle>
            <a:lvl1pPr algn="l" eaLnBrk="1" fontAlgn="auto" hangingPunct="1">
              <a:spcBef>
                <a:spcPts val="0"/>
              </a:spcBef>
              <a:spcAft>
                <a:spcPts val="0"/>
              </a:spcAft>
              <a:defRPr sz="1300">
                <a:latin typeface="+mn-lt"/>
              </a:defRPr>
            </a:lvl1pPr>
          </a:lstStyle>
          <a:p>
            <a:pPr>
              <a:defRPr/>
            </a:pPr>
            <a:endParaRPr lang="nl-NL"/>
          </a:p>
        </p:txBody>
      </p:sp>
      <p:sp>
        <p:nvSpPr>
          <p:cNvPr id="3" name="Tijdelijke aanduiding voor datum 2"/>
          <p:cNvSpPr>
            <a:spLocks noGrp="1"/>
          </p:cNvSpPr>
          <p:nvPr>
            <p:ph type="dt" sz="quarter" idx="1"/>
          </p:nvPr>
        </p:nvSpPr>
        <p:spPr>
          <a:xfrm>
            <a:off x="4023992" y="2"/>
            <a:ext cx="3078427" cy="511730"/>
          </a:xfrm>
          <a:prstGeom prst="rect">
            <a:avLst/>
          </a:prstGeom>
        </p:spPr>
        <p:txBody>
          <a:bodyPr vert="horz" lIns="99064" tIns="49532" rIns="99064" bIns="49532" rtlCol="0"/>
          <a:lstStyle>
            <a:lvl1pPr algn="r" eaLnBrk="1" fontAlgn="auto" hangingPunct="1">
              <a:spcBef>
                <a:spcPts val="0"/>
              </a:spcBef>
              <a:spcAft>
                <a:spcPts val="0"/>
              </a:spcAft>
              <a:defRPr sz="1300" smtClean="0">
                <a:latin typeface="+mn-lt"/>
              </a:defRPr>
            </a:lvl1pPr>
          </a:lstStyle>
          <a:p>
            <a:pPr>
              <a:defRPr/>
            </a:pPr>
            <a:fld id="{37088E41-8B82-9249-998C-95D8A3E07C7C}" type="datetimeFigureOut">
              <a:rPr lang="nl-NL"/>
              <a:pPr>
                <a:defRPr/>
              </a:pPr>
              <a:t>13-9-2019</a:t>
            </a:fld>
            <a:endParaRPr lang="nl-NL"/>
          </a:p>
        </p:txBody>
      </p:sp>
      <p:sp>
        <p:nvSpPr>
          <p:cNvPr id="4" name="Tijdelijke aanduiding voor voettekst 3"/>
          <p:cNvSpPr>
            <a:spLocks noGrp="1"/>
          </p:cNvSpPr>
          <p:nvPr>
            <p:ph type="ftr" sz="quarter" idx="2"/>
          </p:nvPr>
        </p:nvSpPr>
        <p:spPr>
          <a:xfrm>
            <a:off x="0" y="9721107"/>
            <a:ext cx="3078427" cy="511730"/>
          </a:xfrm>
          <a:prstGeom prst="rect">
            <a:avLst/>
          </a:prstGeom>
        </p:spPr>
        <p:txBody>
          <a:bodyPr vert="horz" lIns="99064" tIns="49532" rIns="99064" bIns="49532" rtlCol="0" anchor="b"/>
          <a:lstStyle>
            <a:lvl1pPr algn="l" eaLnBrk="1" fontAlgn="auto" hangingPunct="1">
              <a:spcBef>
                <a:spcPts val="0"/>
              </a:spcBef>
              <a:spcAft>
                <a:spcPts val="0"/>
              </a:spcAft>
              <a:defRPr sz="1300">
                <a:latin typeface="+mn-lt"/>
              </a:defRPr>
            </a:lvl1pPr>
          </a:lstStyle>
          <a:p>
            <a:pPr>
              <a:defRPr/>
            </a:pPr>
            <a:endParaRPr lang="nl-NL"/>
          </a:p>
        </p:txBody>
      </p:sp>
      <p:sp>
        <p:nvSpPr>
          <p:cNvPr id="5" name="Tijdelijke aanduiding voor dianummer 4"/>
          <p:cNvSpPr>
            <a:spLocks noGrp="1"/>
          </p:cNvSpPr>
          <p:nvPr>
            <p:ph type="sldNum" sz="quarter" idx="3"/>
          </p:nvPr>
        </p:nvSpPr>
        <p:spPr>
          <a:xfrm>
            <a:off x="4023992" y="9721107"/>
            <a:ext cx="3078427" cy="511730"/>
          </a:xfrm>
          <a:prstGeom prst="rect">
            <a:avLst/>
          </a:prstGeom>
        </p:spPr>
        <p:txBody>
          <a:bodyPr vert="horz" lIns="99064" tIns="49532" rIns="99064" bIns="49532" rtlCol="0" anchor="b"/>
          <a:lstStyle>
            <a:lvl1pPr algn="r" eaLnBrk="1" fontAlgn="auto" hangingPunct="1">
              <a:spcBef>
                <a:spcPts val="0"/>
              </a:spcBef>
              <a:spcAft>
                <a:spcPts val="0"/>
              </a:spcAft>
              <a:defRPr sz="1300" smtClean="0">
                <a:latin typeface="+mn-lt"/>
              </a:defRPr>
            </a:lvl1pPr>
          </a:lstStyle>
          <a:p>
            <a:pPr>
              <a:defRPr/>
            </a:pPr>
            <a:fld id="{C694600C-B26A-084F-BF12-78E5302A8ABE}" type="slidenum">
              <a:rPr lang="nl-NL"/>
              <a:pPr>
                <a:defRPr/>
              </a:pPr>
              <a:t>‹nr.›</a:t>
            </a:fld>
            <a:endParaRPr lang="nl-NL"/>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8427" cy="513508"/>
          </a:xfrm>
          <a:prstGeom prst="rect">
            <a:avLst/>
          </a:prstGeom>
        </p:spPr>
        <p:txBody>
          <a:bodyPr vert="horz" lIns="99064" tIns="49532" rIns="99064" bIns="49532" rtlCol="0"/>
          <a:lstStyle>
            <a:lvl1pPr algn="l">
              <a:defRPr sz="1300"/>
            </a:lvl1pPr>
          </a:lstStyle>
          <a:p>
            <a:endParaRPr lang="nl-NL"/>
          </a:p>
        </p:txBody>
      </p:sp>
      <p:sp>
        <p:nvSpPr>
          <p:cNvPr id="3" name="Tijdelijke aanduiding voor datum 2"/>
          <p:cNvSpPr>
            <a:spLocks noGrp="1"/>
          </p:cNvSpPr>
          <p:nvPr>
            <p:ph type="dt" idx="1"/>
          </p:nvPr>
        </p:nvSpPr>
        <p:spPr>
          <a:xfrm>
            <a:off x="4023992" y="0"/>
            <a:ext cx="3078427" cy="513508"/>
          </a:xfrm>
          <a:prstGeom prst="rect">
            <a:avLst/>
          </a:prstGeom>
        </p:spPr>
        <p:txBody>
          <a:bodyPr vert="horz" lIns="99064" tIns="49532" rIns="99064" bIns="49532" rtlCol="0"/>
          <a:lstStyle>
            <a:lvl1pPr algn="r">
              <a:defRPr sz="1300"/>
            </a:lvl1pPr>
          </a:lstStyle>
          <a:p>
            <a:fld id="{990D3443-E07F-49D1-8723-E916A6F7E432}" type="datetimeFigureOut">
              <a:rPr lang="nl-NL"/>
              <a:t>13-9-2019</a:t>
            </a:fld>
            <a:endParaRPr lang="nl-NL"/>
          </a:p>
        </p:txBody>
      </p:sp>
      <p:sp>
        <p:nvSpPr>
          <p:cNvPr id="4" name="Tijdelijke aanduiding voor dia-afbeelding 3"/>
          <p:cNvSpPr>
            <a:spLocks noGrp="1" noRot="1" noChangeAspect="1"/>
          </p:cNvSpPr>
          <p:nvPr>
            <p:ph type="sldImg" idx="2"/>
          </p:nvPr>
        </p:nvSpPr>
        <p:spPr>
          <a:xfrm>
            <a:off x="481013" y="1277938"/>
            <a:ext cx="6143625" cy="3455987"/>
          </a:xfrm>
          <a:prstGeom prst="rect">
            <a:avLst/>
          </a:prstGeom>
          <a:noFill/>
          <a:ln w="12700">
            <a:solidFill>
              <a:prstClr val="black"/>
            </a:solidFill>
          </a:ln>
        </p:spPr>
        <p:txBody>
          <a:bodyPr vert="horz" lIns="99064" tIns="49532" rIns="99064" bIns="49532" rtlCol="0" anchor="ctr"/>
          <a:lstStyle/>
          <a:p>
            <a:endParaRPr lang="nl-NL"/>
          </a:p>
        </p:txBody>
      </p:sp>
      <p:sp>
        <p:nvSpPr>
          <p:cNvPr id="5" name="Tijdelijke aanduiding voor notities 4"/>
          <p:cNvSpPr>
            <a:spLocks noGrp="1"/>
          </p:cNvSpPr>
          <p:nvPr>
            <p:ph type="body" sz="quarter" idx="3"/>
          </p:nvPr>
        </p:nvSpPr>
        <p:spPr>
          <a:xfrm>
            <a:off x="710407" y="4925408"/>
            <a:ext cx="5683250" cy="4029879"/>
          </a:xfrm>
          <a:prstGeom prst="rect">
            <a:avLst/>
          </a:prstGeom>
        </p:spPr>
        <p:txBody>
          <a:bodyPr vert="horz" lIns="99064" tIns="49532" rIns="99064" bIns="49532" rtlCol="0"/>
          <a:lstStyle/>
          <a:p>
            <a:pPr lvl="0"/>
            <a:r>
              <a:rPr lang="nl-NL"/>
              <a:t>Tekststijlen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108"/>
            <a:ext cx="3078427" cy="513507"/>
          </a:xfrm>
          <a:prstGeom prst="rect">
            <a:avLst/>
          </a:prstGeom>
        </p:spPr>
        <p:txBody>
          <a:bodyPr vert="horz" lIns="99064" tIns="49532" rIns="99064" bIns="49532"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3992" y="9721108"/>
            <a:ext cx="3078427" cy="513507"/>
          </a:xfrm>
          <a:prstGeom prst="rect">
            <a:avLst/>
          </a:prstGeom>
        </p:spPr>
        <p:txBody>
          <a:bodyPr vert="horz" lIns="99064" tIns="49532" rIns="99064" bIns="49532" rtlCol="0" anchor="b"/>
          <a:lstStyle>
            <a:lvl1pPr algn="r">
              <a:defRPr sz="1300"/>
            </a:lvl1pPr>
          </a:lstStyle>
          <a:p>
            <a:fld id="{E8698AB5-BD06-4257-B78D-DA91766FD1DC}" type="slidenum">
              <a:rPr lang="nl-NL"/>
              <a:t>‹nr.›</a:t>
            </a:fld>
            <a:endParaRPr 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1</a:t>
            </a:fld>
            <a:endParaRPr lang="nl-NL"/>
          </a:p>
        </p:txBody>
      </p:sp>
    </p:spTree>
    <p:extLst>
      <p:ext uri="{BB962C8B-B14F-4D97-AF65-F5344CB8AC3E}">
        <p14:creationId xmlns:p14="http://schemas.microsoft.com/office/powerpoint/2010/main" val="3240757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dirty="0" err="1"/>
              <a:t>Kennis</a:t>
            </a:r>
            <a:r>
              <a:rPr lang="de-DE" dirty="0"/>
              <a:t> &amp; </a:t>
            </a:r>
            <a:r>
              <a:rPr lang="de-DE" dirty="0" err="1"/>
              <a:t>kunde</a:t>
            </a:r>
            <a:r>
              <a:rPr lang="de-DE" dirty="0"/>
              <a:t> – </a:t>
            </a:r>
            <a:r>
              <a:rPr lang="de-DE" dirty="0" err="1"/>
              <a:t>diagnose</a:t>
            </a:r>
            <a:r>
              <a:rPr lang="de-DE" dirty="0"/>
              <a:t>, </a:t>
            </a:r>
            <a:r>
              <a:rPr lang="de-DE" dirty="0" err="1"/>
              <a:t>analyse</a:t>
            </a:r>
            <a:r>
              <a:rPr lang="de-DE" dirty="0"/>
              <a:t>, </a:t>
            </a:r>
            <a:r>
              <a:rPr lang="de-DE" dirty="0" err="1"/>
              <a:t>sleutelvaardigheid</a:t>
            </a:r>
            <a:endParaRPr lang="de-DE" dirty="0"/>
          </a:p>
          <a:p>
            <a:r>
              <a:rPr lang="de-DE" dirty="0"/>
              <a:t>Tools &amp; </a:t>
            </a:r>
            <a:r>
              <a:rPr lang="de-DE" dirty="0" err="1"/>
              <a:t>equipment</a:t>
            </a:r>
            <a:endParaRPr lang="de-DE" dirty="0"/>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44</a:t>
            </a:fld>
            <a:endParaRPr lang="nl-NL"/>
          </a:p>
        </p:txBody>
      </p:sp>
    </p:spTree>
    <p:extLst>
      <p:ext uri="{BB962C8B-B14F-4D97-AF65-F5344CB8AC3E}">
        <p14:creationId xmlns:p14="http://schemas.microsoft.com/office/powerpoint/2010/main" val="4088139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dirty="0" err="1"/>
              <a:t>Kennis</a:t>
            </a:r>
            <a:r>
              <a:rPr lang="de-DE" dirty="0"/>
              <a:t> &amp; </a:t>
            </a:r>
            <a:r>
              <a:rPr lang="de-DE" dirty="0" err="1"/>
              <a:t>kunde</a:t>
            </a:r>
            <a:r>
              <a:rPr lang="de-DE" dirty="0"/>
              <a:t> – </a:t>
            </a:r>
            <a:r>
              <a:rPr lang="de-DE" dirty="0" err="1"/>
              <a:t>diagnose</a:t>
            </a:r>
            <a:r>
              <a:rPr lang="de-DE" dirty="0"/>
              <a:t>, </a:t>
            </a:r>
            <a:r>
              <a:rPr lang="de-DE" dirty="0" err="1"/>
              <a:t>analyse</a:t>
            </a:r>
            <a:r>
              <a:rPr lang="de-DE" dirty="0"/>
              <a:t>, </a:t>
            </a:r>
            <a:r>
              <a:rPr lang="de-DE" dirty="0" err="1"/>
              <a:t>sleutelvaardigheid</a:t>
            </a:r>
            <a:endParaRPr lang="de-DE" dirty="0"/>
          </a:p>
          <a:p>
            <a:r>
              <a:rPr lang="de-DE" dirty="0"/>
              <a:t>Tools &amp; </a:t>
            </a:r>
            <a:r>
              <a:rPr lang="de-DE" dirty="0" err="1"/>
              <a:t>equipment</a:t>
            </a:r>
            <a:endParaRPr lang="de-DE" dirty="0"/>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45</a:t>
            </a:fld>
            <a:endParaRPr lang="nl-NL"/>
          </a:p>
        </p:txBody>
      </p:sp>
    </p:spTree>
    <p:extLst>
      <p:ext uri="{BB962C8B-B14F-4D97-AF65-F5344CB8AC3E}">
        <p14:creationId xmlns:p14="http://schemas.microsoft.com/office/powerpoint/2010/main" val="854737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de-DE" dirty="0"/>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47</a:t>
            </a:fld>
            <a:endParaRPr lang="nl-NL"/>
          </a:p>
        </p:txBody>
      </p:sp>
    </p:spTree>
    <p:extLst>
      <p:ext uri="{BB962C8B-B14F-4D97-AF65-F5344CB8AC3E}">
        <p14:creationId xmlns:p14="http://schemas.microsoft.com/office/powerpoint/2010/main" val="2995632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dirty="0" err="1"/>
              <a:t>Kennis</a:t>
            </a:r>
            <a:r>
              <a:rPr lang="de-DE" dirty="0"/>
              <a:t> &amp; </a:t>
            </a:r>
            <a:r>
              <a:rPr lang="de-DE" dirty="0" err="1"/>
              <a:t>kunde</a:t>
            </a:r>
            <a:r>
              <a:rPr lang="de-DE" dirty="0"/>
              <a:t> – </a:t>
            </a:r>
            <a:r>
              <a:rPr lang="de-DE" dirty="0" err="1"/>
              <a:t>diagnose</a:t>
            </a:r>
            <a:r>
              <a:rPr lang="de-DE" dirty="0"/>
              <a:t>, </a:t>
            </a:r>
            <a:r>
              <a:rPr lang="de-DE" dirty="0" err="1"/>
              <a:t>analyse</a:t>
            </a:r>
            <a:r>
              <a:rPr lang="de-DE" dirty="0"/>
              <a:t>, </a:t>
            </a:r>
            <a:r>
              <a:rPr lang="de-DE" dirty="0" err="1"/>
              <a:t>sleutelvaardigheid</a:t>
            </a:r>
            <a:endParaRPr lang="de-DE" dirty="0"/>
          </a:p>
          <a:p>
            <a:r>
              <a:rPr lang="de-DE" dirty="0"/>
              <a:t>Tools &amp; </a:t>
            </a:r>
            <a:r>
              <a:rPr lang="de-DE" dirty="0" err="1"/>
              <a:t>equipment</a:t>
            </a:r>
            <a:endParaRPr lang="de-DE" dirty="0"/>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48</a:t>
            </a:fld>
            <a:endParaRPr lang="nl-NL"/>
          </a:p>
        </p:txBody>
      </p:sp>
    </p:spTree>
    <p:extLst>
      <p:ext uri="{BB962C8B-B14F-4D97-AF65-F5344CB8AC3E}">
        <p14:creationId xmlns:p14="http://schemas.microsoft.com/office/powerpoint/2010/main" val="455106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dirty="0" err="1"/>
              <a:t>Kennis</a:t>
            </a:r>
            <a:r>
              <a:rPr lang="de-DE" dirty="0"/>
              <a:t> &amp; </a:t>
            </a:r>
            <a:r>
              <a:rPr lang="de-DE" dirty="0" err="1"/>
              <a:t>kunde</a:t>
            </a:r>
            <a:r>
              <a:rPr lang="de-DE" dirty="0"/>
              <a:t> – </a:t>
            </a:r>
            <a:r>
              <a:rPr lang="de-DE" dirty="0" err="1"/>
              <a:t>diagnose</a:t>
            </a:r>
            <a:r>
              <a:rPr lang="de-DE" dirty="0"/>
              <a:t>, </a:t>
            </a:r>
            <a:r>
              <a:rPr lang="de-DE" dirty="0" err="1"/>
              <a:t>analyse</a:t>
            </a:r>
            <a:r>
              <a:rPr lang="de-DE" dirty="0"/>
              <a:t>, </a:t>
            </a:r>
            <a:r>
              <a:rPr lang="de-DE" dirty="0" err="1"/>
              <a:t>sleutelvaardigheid</a:t>
            </a:r>
            <a:endParaRPr lang="de-DE" dirty="0"/>
          </a:p>
          <a:p>
            <a:r>
              <a:rPr lang="de-DE" dirty="0"/>
              <a:t>Tools &amp; </a:t>
            </a:r>
            <a:r>
              <a:rPr lang="de-DE" dirty="0" err="1"/>
              <a:t>equipment</a:t>
            </a:r>
            <a:endParaRPr lang="de-DE" dirty="0"/>
          </a:p>
        </p:txBody>
      </p:sp>
      <p:sp>
        <p:nvSpPr>
          <p:cNvPr id="4" name="Tijdelijke aanduiding voor dianummer 3"/>
          <p:cNvSpPr>
            <a:spLocks noGrp="1"/>
          </p:cNvSpPr>
          <p:nvPr>
            <p:ph type="sldNum" sz="quarter" idx="5"/>
          </p:nvPr>
        </p:nvSpPr>
        <p:spPr/>
        <p:txBody>
          <a:bodyPr/>
          <a:lstStyle/>
          <a:p>
            <a:pPr marL="0" marR="0" lvl="0" indent="0" algn="r" defTabSz="389642" rtl="0" eaLnBrk="0" fontAlgn="base" latinLnBrk="0" hangingPunct="0">
              <a:lnSpc>
                <a:spcPct val="100000"/>
              </a:lnSpc>
              <a:spcBef>
                <a:spcPct val="0"/>
              </a:spcBef>
              <a:spcAft>
                <a:spcPct val="0"/>
              </a:spcAft>
              <a:buClrTx/>
              <a:buSzTx/>
              <a:buFontTx/>
              <a:buNone/>
              <a:tabLst/>
              <a:defRPr/>
            </a:pPr>
            <a:fld id="{E8698AB5-BD06-4257-B78D-DA91766FD1DC}" type="slidenum">
              <a:rPr kumimoji="0" lang="nl-NL" sz="13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389642" rtl="0" eaLnBrk="0" fontAlgn="base" latinLnBrk="0" hangingPunct="0">
                <a:lnSpc>
                  <a:spcPct val="100000"/>
                </a:lnSpc>
                <a:spcBef>
                  <a:spcPct val="0"/>
                </a:spcBef>
                <a:spcAft>
                  <a:spcPct val="0"/>
                </a:spcAft>
                <a:buClrTx/>
                <a:buSzTx/>
                <a:buFontTx/>
                <a:buNone/>
                <a:tabLst/>
                <a:defRPr/>
              </a:pPr>
              <a:t>51</a:t>
            </a:fld>
            <a:endParaRPr kumimoji="0" lang="nl-NL" sz="13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874934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55</a:t>
            </a:fld>
            <a:endParaRPr lang="nl-NL"/>
          </a:p>
        </p:txBody>
      </p:sp>
    </p:spTree>
    <p:extLst>
      <p:ext uri="{BB962C8B-B14F-4D97-AF65-F5344CB8AC3E}">
        <p14:creationId xmlns:p14="http://schemas.microsoft.com/office/powerpoint/2010/main" val="3601123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Start met Kostprijs calculatie – na start geleidelijk opbouwen naar branchecijfers, op basis van input, wensen en feedback van deelnemers</a:t>
            </a:r>
          </a:p>
          <a:p>
            <a:r>
              <a:rPr lang="nl-NL" dirty="0"/>
              <a:t>In beide geval: benchmark, dus vergelijk mogelijk tussen eigen cijfers en ‘de markt’  / vergelijkbare schadeherstellers</a:t>
            </a:r>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56</a:t>
            </a:fld>
            <a:endParaRPr lang="nl-NL"/>
          </a:p>
        </p:txBody>
      </p:sp>
    </p:spTree>
    <p:extLst>
      <p:ext uri="{BB962C8B-B14F-4D97-AF65-F5344CB8AC3E}">
        <p14:creationId xmlns:p14="http://schemas.microsoft.com/office/powerpoint/2010/main" val="2868749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Zoals gezegd, op zoek naar ‘klein/eenvoudig’ beginnen maar wel direct met toegevoegde waarde voor deelnemers!</a:t>
            </a:r>
          </a:p>
          <a:p>
            <a:r>
              <a:rPr lang="nl-NL" dirty="0"/>
              <a:t>Lonen door krapte enerzijds door toenemende complexiteit anderzijds (concurreren met andere technische branches)</a:t>
            </a:r>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57</a:t>
            </a:fld>
            <a:endParaRPr lang="nl-NL"/>
          </a:p>
        </p:txBody>
      </p:sp>
    </p:spTree>
    <p:extLst>
      <p:ext uri="{BB962C8B-B14F-4D97-AF65-F5344CB8AC3E}">
        <p14:creationId xmlns:p14="http://schemas.microsoft.com/office/powerpoint/2010/main" val="617785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zijn we gaan doen. Toetsen of toekomstige opzet branchecijfers haalbaar is?</a:t>
            </a:r>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58</a:t>
            </a:fld>
            <a:endParaRPr lang="nl-NL"/>
          </a:p>
        </p:txBody>
      </p:sp>
    </p:spTree>
    <p:extLst>
      <p:ext uri="{BB962C8B-B14F-4D97-AF65-F5344CB8AC3E}">
        <p14:creationId xmlns:p14="http://schemas.microsoft.com/office/powerpoint/2010/main" val="2985000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Representatief voor onze achterban – klein groter, één en meerdere vestigingen</a:t>
            </a:r>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59</a:t>
            </a:fld>
            <a:endParaRPr lang="nl-NL"/>
          </a:p>
        </p:txBody>
      </p:sp>
    </p:spTree>
    <p:extLst>
      <p:ext uri="{BB962C8B-B14F-4D97-AF65-F5344CB8AC3E}">
        <p14:creationId xmlns:p14="http://schemas.microsoft.com/office/powerpoint/2010/main" val="308630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Rekening houdend met toekomstige ontwikkelingen in de branche. Hogere lonen / nieuwe rollen binnen schadeherstel proces (kwaliteitsmanager?) Investeringen in opleidingen of apparatuur. Wat is het effect hiervan op de kostprijs en overige aanwezige variabele</a:t>
            </a:r>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2</a:t>
            </a:fld>
            <a:endParaRPr lang="nl-NL"/>
          </a:p>
        </p:txBody>
      </p:sp>
    </p:spTree>
    <p:extLst>
      <p:ext uri="{BB962C8B-B14F-4D97-AF65-F5344CB8AC3E}">
        <p14:creationId xmlns:p14="http://schemas.microsoft.com/office/powerpoint/2010/main" val="2699472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60</a:t>
            </a:fld>
            <a:endParaRPr lang="nl-NL"/>
          </a:p>
        </p:txBody>
      </p:sp>
    </p:spTree>
    <p:extLst>
      <p:ext uri="{BB962C8B-B14F-4D97-AF65-F5344CB8AC3E}">
        <p14:creationId xmlns:p14="http://schemas.microsoft.com/office/powerpoint/2010/main" val="2175880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Toelichting methode in </a:t>
            </a:r>
            <a:r>
              <a:rPr lang="nl-NL" dirty="0" err="1"/>
              <a:t>excel</a:t>
            </a:r>
            <a:r>
              <a:rPr lang="nl-NL" dirty="0"/>
              <a:t> – straks andere tool maar we zijn op pad gegaan met dit model om te toetsen en te valideren</a:t>
            </a:r>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61</a:t>
            </a:fld>
            <a:endParaRPr lang="nl-NL"/>
          </a:p>
        </p:txBody>
      </p:sp>
    </p:spTree>
    <p:extLst>
      <p:ext uri="{BB962C8B-B14F-4D97-AF65-F5344CB8AC3E}">
        <p14:creationId xmlns:p14="http://schemas.microsoft.com/office/powerpoint/2010/main" val="417620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Toelichting methode in </a:t>
            </a:r>
            <a:r>
              <a:rPr lang="nl-NL" dirty="0" err="1"/>
              <a:t>excel</a:t>
            </a:r>
            <a:r>
              <a:rPr lang="nl-NL" dirty="0"/>
              <a:t> – straks andere tool maar we zijn op pad gegaan met dit model om te toetsen en te valideren</a:t>
            </a:r>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62</a:t>
            </a:fld>
            <a:endParaRPr lang="nl-NL"/>
          </a:p>
        </p:txBody>
      </p:sp>
    </p:spTree>
    <p:extLst>
      <p:ext uri="{BB962C8B-B14F-4D97-AF65-F5344CB8AC3E}">
        <p14:creationId xmlns:p14="http://schemas.microsoft.com/office/powerpoint/2010/main" val="662296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hoe berekenen we de kostprijs? Productieve man op de vloer kost x, daar moet je het als schadehersteller grotendeels mee verdienen. Dus simpel gezegd, totale kosten delen door totaal beschikbare productieve uren.</a:t>
            </a:r>
          </a:p>
          <a:p>
            <a:endParaRPr lang="nl-NL" dirty="0"/>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63</a:t>
            </a:fld>
            <a:endParaRPr lang="nl-NL"/>
          </a:p>
        </p:txBody>
      </p:sp>
    </p:spTree>
    <p:extLst>
      <p:ext uri="{BB962C8B-B14F-4D97-AF65-F5344CB8AC3E}">
        <p14:creationId xmlns:p14="http://schemas.microsoft.com/office/powerpoint/2010/main" val="3659914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Gem kolom toevoegen</a:t>
            </a:r>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64</a:t>
            </a:fld>
            <a:endParaRPr lang="nl-NL"/>
          </a:p>
        </p:txBody>
      </p:sp>
    </p:spTree>
    <p:extLst>
      <p:ext uri="{BB962C8B-B14F-4D97-AF65-F5344CB8AC3E}">
        <p14:creationId xmlns:p14="http://schemas.microsoft.com/office/powerpoint/2010/main" val="3062428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Let op, voorbeelden, in dit geval uit andere branche. Maar opzet vergelijkbaar. Dus geen </a:t>
            </a:r>
            <a:r>
              <a:rPr lang="nl-NL" dirty="0" err="1"/>
              <a:t>excel</a:t>
            </a:r>
            <a:r>
              <a:rPr lang="nl-NL" dirty="0"/>
              <a:t> maar online omgeving waarin je eens per maand cijfers van afgelopen kwartaal verwerkt</a:t>
            </a:r>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67</a:t>
            </a:fld>
            <a:endParaRPr lang="nl-NL"/>
          </a:p>
        </p:txBody>
      </p:sp>
    </p:spTree>
    <p:extLst>
      <p:ext uri="{BB962C8B-B14F-4D97-AF65-F5344CB8AC3E}">
        <p14:creationId xmlns:p14="http://schemas.microsoft.com/office/powerpoint/2010/main" val="601962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Inventarisatie wie mee wilt doen </a:t>
            </a:r>
          </a:p>
          <a:p>
            <a:r>
              <a:rPr lang="nl-NL" dirty="0"/>
              <a:t>Eens per kwartaal invullen van cijfers</a:t>
            </a:r>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68</a:t>
            </a:fld>
            <a:endParaRPr lang="nl-NL"/>
          </a:p>
        </p:txBody>
      </p:sp>
    </p:spTree>
    <p:extLst>
      <p:ext uri="{BB962C8B-B14F-4D97-AF65-F5344CB8AC3E}">
        <p14:creationId xmlns:p14="http://schemas.microsoft.com/office/powerpoint/2010/main" val="957132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Anoniem, nooit terug te voeren tot één of kleinere groep van herstellers. </a:t>
            </a:r>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69</a:t>
            </a:fld>
            <a:endParaRPr lang="nl-NL"/>
          </a:p>
        </p:txBody>
      </p:sp>
    </p:spTree>
    <p:extLst>
      <p:ext uri="{BB962C8B-B14F-4D97-AF65-F5344CB8AC3E}">
        <p14:creationId xmlns:p14="http://schemas.microsoft.com/office/powerpoint/2010/main" val="2260555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samenspraak met gebruikers – organisch groeien. </a:t>
            </a:r>
          </a:p>
          <a:p>
            <a:r>
              <a:rPr lang="nl-NL" dirty="0"/>
              <a:t>Mede op basis van kennis en ervaring ASE / Branche Barometer</a:t>
            </a:r>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70</a:t>
            </a:fld>
            <a:endParaRPr lang="nl-NL"/>
          </a:p>
        </p:txBody>
      </p:sp>
    </p:spTree>
    <p:extLst>
      <p:ext uri="{BB962C8B-B14F-4D97-AF65-F5344CB8AC3E}">
        <p14:creationId xmlns:p14="http://schemas.microsoft.com/office/powerpoint/2010/main" val="716858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Rekening houdend met toekomstige ontwikkelingen in de branche. Hogere lonen / nieuwe rollen binnen schadeherstel proces (kwaliteitsmanager?) Investeringen in opleidingen of apparatuur. Wat is het effect hiervan op de kostprijs en overige aanwezige variabele</a:t>
            </a:r>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71</a:t>
            </a:fld>
            <a:endParaRPr lang="nl-NL"/>
          </a:p>
        </p:txBody>
      </p:sp>
    </p:spTree>
    <p:extLst>
      <p:ext uri="{BB962C8B-B14F-4D97-AF65-F5344CB8AC3E}">
        <p14:creationId xmlns:p14="http://schemas.microsoft.com/office/powerpoint/2010/main" val="112902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dirty="0"/>
              <a:t>Het </a:t>
            </a:r>
            <a:r>
              <a:rPr lang="de-DE" dirty="0" err="1"/>
              <a:t>niet</a:t>
            </a:r>
            <a:r>
              <a:rPr lang="de-DE" dirty="0"/>
              <a:t> verstrekken van de eisen </a:t>
            </a:r>
            <a:r>
              <a:rPr lang="de-DE" dirty="0" err="1"/>
              <a:t>maakt</a:t>
            </a:r>
            <a:r>
              <a:rPr lang="de-DE" dirty="0"/>
              <a:t> het </a:t>
            </a:r>
            <a:r>
              <a:rPr lang="de-DE" dirty="0" err="1"/>
              <a:t>ondoenlijk</a:t>
            </a:r>
            <a:r>
              <a:rPr lang="de-DE" dirty="0"/>
              <a:t> </a:t>
            </a:r>
            <a:r>
              <a:rPr lang="de-DE" dirty="0" err="1"/>
              <a:t>om</a:t>
            </a:r>
            <a:r>
              <a:rPr lang="de-DE" dirty="0"/>
              <a:t> alle </a:t>
            </a:r>
            <a:r>
              <a:rPr lang="de-DE" dirty="0" err="1"/>
              <a:t>programma‘s</a:t>
            </a:r>
            <a:r>
              <a:rPr lang="de-DE" dirty="0"/>
              <a:t> </a:t>
            </a:r>
            <a:r>
              <a:rPr lang="de-DE" dirty="0" err="1"/>
              <a:t>goed</a:t>
            </a:r>
            <a:r>
              <a:rPr lang="de-DE" dirty="0"/>
              <a:t> </a:t>
            </a:r>
            <a:r>
              <a:rPr lang="de-DE" dirty="0" err="1"/>
              <a:t>te</a:t>
            </a:r>
            <a:r>
              <a:rPr lang="de-DE" dirty="0"/>
              <a:t> </a:t>
            </a:r>
            <a:r>
              <a:rPr lang="de-DE" dirty="0" err="1"/>
              <a:t>beoordelen</a:t>
            </a:r>
            <a:r>
              <a:rPr lang="de-DE" dirty="0"/>
              <a:t>. De eisen van Tesla </a:t>
            </a:r>
            <a:r>
              <a:rPr lang="de-DE" dirty="0" err="1"/>
              <a:t>zijn</a:t>
            </a:r>
            <a:r>
              <a:rPr lang="de-DE" dirty="0"/>
              <a:t> </a:t>
            </a:r>
            <a:r>
              <a:rPr lang="de-DE" dirty="0" err="1"/>
              <a:t>openbaar</a:t>
            </a:r>
            <a:r>
              <a:rPr lang="de-DE" dirty="0"/>
              <a:t>!</a:t>
            </a:r>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17</a:t>
            </a:fld>
            <a:endParaRPr lang="nl-NL"/>
          </a:p>
        </p:txBody>
      </p:sp>
    </p:spTree>
    <p:extLst>
      <p:ext uri="{BB962C8B-B14F-4D97-AF65-F5344CB8AC3E}">
        <p14:creationId xmlns:p14="http://schemas.microsoft.com/office/powerpoint/2010/main" val="1936234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dirty="0"/>
              <a:t>RMI </a:t>
            </a:r>
            <a:r>
              <a:rPr lang="de-DE" dirty="0" err="1"/>
              <a:t>voor</a:t>
            </a:r>
            <a:r>
              <a:rPr lang="de-DE" dirty="0"/>
              <a:t> alle </a:t>
            </a:r>
            <a:r>
              <a:rPr lang="de-DE" dirty="0" err="1"/>
              <a:t>bedrijven</a:t>
            </a:r>
            <a:r>
              <a:rPr lang="de-DE" dirty="0"/>
              <a:t> </a:t>
            </a:r>
            <a:r>
              <a:rPr lang="de-DE" dirty="0" err="1"/>
              <a:t>tegen</a:t>
            </a:r>
            <a:r>
              <a:rPr lang="de-DE" dirty="0"/>
              <a:t> </a:t>
            </a:r>
            <a:r>
              <a:rPr lang="de-DE" dirty="0" err="1"/>
              <a:t>betaling</a:t>
            </a:r>
            <a:r>
              <a:rPr lang="de-DE" dirty="0"/>
              <a:t> </a:t>
            </a:r>
            <a:r>
              <a:rPr lang="de-DE" dirty="0" err="1"/>
              <a:t>beschikbaar</a:t>
            </a:r>
            <a:r>
              <a:rPr lang="de-DE" dirty="0"/>
              <a:t> – </a:t>
            </a:r>
            <a:r>
              <a:rPr lang="de-DE" dirty="0" err="1"/>
              <a:t>duidelijk</a:t>
            </a:r>
            <a:r>
              <a:rPr lang="de-DE" dirty="0"/>
              <a:t> </a:t>
            </a:r>
            <a:r>
              <a:rPr lang="de-DE" dirty="0" err="1"/>
              <a:t>benoemen</a:t>
            </a:r>
            <a:r>
              <a:rPr lang="de-DE" dirty="0"/>
              <a:t> dat </a:t>
            </a:r>
            <a:r>
              <a:rPr lang="de-DE" dirty="0" err="1"/>
              <a:t>dit</a:t>
            </a:r>
            <a:r>
              <a:rPr lang="de-DE" dirty="0"/>
              <a:t> </a:t>
            </a:r>
            <a:r>
              <a:rPr lang="de-DE" dirty="0" err="1"/>
              <a:t>een</a:t>
            </a:r>
            <a:r>
              <a:rPr lang="de-DE" dirty="0"/>
              <a:t> </a:t>
            </a:r>
            <a:r>
              <a:rPr lang="en-GB" dirty="0"/>
              <a:t>‘</a:t>
            </a:r>
            <a:r>
              <a:rPr lang="en-GB" dirty="0" err="1"/>
              <a:t>aparte</a:t>
            </a:r>
            <a:r>
              <a:rPr lang="en-GB" dirty="0"/>
              <a:t>’  </a:t>
            </a:r>
            <a:r>
              <a:rPr lang="en-GB" dirty="0" err="1"/>
              <a:t>afslag</a:t>
            </a:r>
            <a:r>
              <a:rPr lang="en-GB" dirty="0"/>
              <a:t> is. </a:t>
            </a:r>
            <a:r>
              <a:rPr lang="en-GB" dirty="0" err="1"/>
              <a:t>Techn</a:t>
            </a:r>
            <a:r>
              <a:rPr lang="en-GB" dirty="0"/>
              <a:t> info is </a:t>
            </a:r>
            <a:r>
              <a:rPr lang="en-GB" dirty="0" err="1"/>
              <a:t>geborgd</a:t>
            </a:r>
            <a:r>
              <a:rPr lang="en-GB" dirty="0"/>
              <a:t> </a:t>
            </a:r>
            <a:r>
              <a:rPr lang="en-GB" dirty="0" err="1"/>
              <a:t>binnen</a:t>
            </a:r>
            <a:r>
              <a:rPr lang="en-GB" dirty="0"/>
              <a:t> </a:t>
            </a:r>
            <a:r>
              <a:rPr lang="en-GB" dirty="0" err="1"/>
              <a:t>merkerkend</a:t>
            </a:r>
            <a:r>
              <a:rPr lang="en-GB" dirty="0"/>
              <a:t> </a:t>
            </a:r>
            <a:r>
              <a:rPr lang="en-GB" dirty="0" err="1"/>
              <a:t>herstel</a:t>
            </a:r>
            <a:r>
              <a:rPr lang="en-GB" dirty="0"/>
              <a:t> maar is </a:t>
            </a:r>
            <a:r>
              <a:rPr lang="en-GB" dirty="0" err="1"/>
              <a:t>dus</a:t>
            </a:r>
            <a:r>
              <a:rPr lang="en-GB" dirty="0"/>
              <a:t> </a:t>
            </a:r>
            <a:r>
              <a:rPr lang="en-GB" dirty="0" err="1"/>
              <a:t>mogelijk</a:t>
            </a:r>
            <a:r>
              <a:rPr lang="en-GB" dirty="0"/>
              <a:t> </a:t>
            </a:r>
            <a:r>
              <a:rPr lang="en-GB" dirty="0" err="1"/>
              <a:t>zonder</a:t>
            </a:r>
            <a:r>
              <a:rPr lang="en-GB" dirty="0"/>
              <a:t> </a:t>
            </a:r>
            <a:r>
              <a:rPr lang="en-GB" dirty="0" err="1"/>
              <a:t>erkenning</a:t>
            </a:r>
            <a:endParaRPr lang="de-DE" dirty="0"/>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26</a:t>
            </a:fld>
            <a:endParaRPr lang="nl-NL"/>
          </a:p>
        </p:txBody>
      </p:sp>
    </p:spTree>
    <p:extLst>
      <p:ext uri="{BB962C8B-B14F-4D97-AF65-F5344CB8AC3E}">
        <p14:creationId xmlns:p14="http://schemas.microsoft.com/office/powerpoint/2010/main" val="2587112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Vanuit deze gedachten wordt universeel herstel (dus voor alle merken alles willen en kunnen doen ook niet langer </a:t>
            </a:r>
            <a:r>
              <a:rPr lang="nl-NL" dirty="0" err="1"/>
              <a:t>reeel</a:t>
            </a:r>
            <a:r>
              <a:rPr lang="nl-NL" dirty="0"/>
              <a:t>)</a:t>
            </a:r>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29</a:t>
            </a:fld>
            <a:endParaRPr lang="nl-NL"/>
          </a:p>
        </p:txBody>
      </p:sp>
    </p:spTree>
    <p:extLst>
      <p:ext uri="{BB962C8B-B14F-4D97-AF65-F5344CB8AC3E}">
        <p14:creationId xmlns:p14="http://schemas.microsoft.com/office/powerpoint/2010/main" val="1199401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de-DE" dirty="0"/>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32</a:t>
            </a:fld>
            <a:endParaRPr lang="nl-NL"/>
          </a:p>
        </p:txBody>
      </p:sp>
    </p:spTree>
    <p:extLst>
      <p:ext uri="{BB962C8B-B14F-4D97-AF65-F5344CB8AC3E}">
        <p14:creationId xmlns:p14="http://schemas.microsoft.com/office/powerpoint/2010/main" val="2734660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dirty="0" err="1"/>
              <a:t>Kennis</a:t>
            </a:r>
            <a:r>
              <a:rPr lang="de-DE" dirty="0"/>
              <a:t> &amp; </a:t>
            </a:r>
            <a:r>
              <a:rPr lang="de-DE" dirty="0" err="1"/>
              <a:t>kunde</a:t>
            </a:r>
            <a:r>
              <a:rPr lang="de-DE" dirty="0"/>
              <a:t> – </a:t>
            </a:r>
            <a:r>
              <a:rPr lang="de-DE" dirty="0" err="1"/>
              <a:t>diagnose</a:t>
            </a:r>
            <a:r>
              <a:rPr lang="de-DE" dirty="0"/>
              <a:t>, </a:t>
            </a:r>
            <a:r>
              <a:rPr lang="de-DE" dirty="0" err="1"/>
              <a:t>analyse</a:t>
            </a:r>
            <a:r>
              <a:rPr lang="de-DE" dirty="0"/>
              <a:t>, </a:t>
            </a:r>
            <a:r>
              <a:rPr lang="de-DE" dirty="0" err="1"/>
              <a:t>sleutelvaardigheid</a:t>
            </a:r>
            <a:endParaRPr lang="de-DE" dirty="0"/>
          </a:p>
          <a:p>
            <a:r>
              <a:rPr lang="de-DE" dirty="0"/>
              <a:t>Tools &amp; </a:t>
            </a:r>
            <a:r>
              <a:rPr lang="de-DE" dirty="0" err="1"/>
              <a:t>equipment</a:t>
            </a:r>
            <a:endParaRPr lang="de-DE" dirty="0"/>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35</a:t>
            </a:fld>
            <a:endParaRPr lang="nl-NL"/>
          </a:p>
        </p:txBody>
      </p:sp>
    </p:spTree>
    <p:extLst>
      <p:ext uri="{BB962C8B-B14F-4D97-AF65-F5344CB8AC3E}">
        <p14:creationId xmlns:p14="http://schemas.microsoft.com/office/powerpoint/2010/main" val="64012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dirty="0" err="1"/>
              <a:t>Kennis</a:t>
            </a:r>
            <a:r>
              <a:rPr lang="de-DE" dirty="0"/>
              <a:t> &amp; </a:t>
            </a:r>
            <a:r>
              <a:rPr lang="de-DE" dirty="0" err="1"/>
              <a:t>kunde</a:t>
            </a:r>
            <a:r>
              <a:rPr lang="de-DE" dirty="0"/>
              <a:t> – </a:t>
            </a:r>
            <a:r>
              <a:rPr lang="de-DE" dirty="0" err="1"/>
              <a:t>diagnose</a:t>
            </a:r>
            <a:r>
              <a:rPr lang="de-DE" dirty="0"/>
              <a:t>, </a:t>
            </a:r>
            <a:r>
              <a:rPr lang="de-DE" dirty="0" err="1"/>
              <a:t>analyse</a:t>
            </a:r>
            <a:r>
              <a:rPr lang="de-DE" dirty="0"/>
              <a:t>, </a:t>
            </a:r>
            <a:r>
              <a:rPr lang="de-DE" dirty="0" err="1"/>
              <a:t>sleutelvaardigheid</a:t>
            </a:r>
            <a:endParaRPr lang="de-DE" dirty="0"/>
          </a:p>
          <a:p>
            <a:r>
              <a:rPr lang="de-DE" dirty="0"/>
              <a:t>Tools &amp; </a:t>
            </a:r>
            <a:r>
              <a:rPr lang="de-DE" dirty="0" err="1"/>
              <a:t>equipment</a:t>
            </a:r>
            <a:endParaRPr lang="de-DE" dirty="0"/>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36</a:t>
            </a:fld>
            <a:endParaRPr lang="nl-NL"/>
          </a:p>
        </p:txBody>
      </p:sp>
    </p:spTree>
    <p:extLst>
      <p:ext uri="{BB962C8B-B14F-4D97-AF65-F5344CB8AC3E}">
        <p14:creationId xmlns:p14="http://schemas.microsoft.com/office/powerpoint/2010/main" val="99088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dirty="0" err="1"/>
              <a:t>Kennis</a:t>
            </a:r>
            <a:r>
              <a:rPr lang="de-DE" dirty="0"/>
              <a:t> &amp; </a:t>
            </a:r>
            <a:r>
              <a:rPr lang="de-DE" dirty="0" err="1"/>
              <a:t>kunde</a:t>
            </a:r>
            <a:r>
              <a:rPr lang="de-DE" dirty="0"/>
              <a:t> – </a:t>
            </a:r>
            <a:r>
              <a:rPr lang="de-DE" dirty="0" err="1"/>
              <a:t>diagnose</a:t>
            </a:r>
            <a:r>
              <a:rPr lang="de-DE" dirty="0"/>
              <a:t>, </a:t>
            </a:r>
            <a:r>
              <a:rPr lang="de-DE" dirty="0" err="1"/>
              <a:t>analyse</a:t>
            </a:r>
            <a:r>
              <a:rPr lang="de-DE" dirty="0"/>
              <a:t>, </a:t>
            </a:r>
            <a:r>
              <a:rPr lang="de-DE" dirty="0" err="1"/>
              <a:t>sleutelvaardigheid</a:t>
            </a:r>
            <a:endParaRPr lang="de-DE" dirty="0"/>
          </a:p>
          <a:p>
            <a:r>
              <a:rPr lang="de-DE" dirty="0"/>
              <a:t>Tools &amp; </a:t>
            </a:r>
            <a:r>
              <a:rPr lang="de-DE" dirty="0" err="1"/>
              <a:t>equipment</a:t>
            </a:r>
            <a:endParaRPr lang="de-DE" dirty="0"/>
          </a:p>
        </p:txBody>
      </p:sp>
      <p:sp>
        <p:nvSpPr>
          <p:cNvPr id="4" name="Tijdelijke aanduiding voor dianummer 3"/>
          <p:cNvSpPr>
            <a:spLocks noGrp="1"/>
          </p:cNvSpPr>
          <p:nvPr>
            <p:ph type="sldNum" sz="quarter" idx="5"/>
          </p:nvPr>
        </p:nvSpPr>
        <p:spPr/>
        <p:txBody>
          <a:bodyPr/>
          <a:lstStyle/>
          <a:p>
            <a:fld id="{E8698AB5-BD06-4257-B78D-DA91766FD1DC}" type="slidenum">
              <a:rPr lang="nl-NL" smtClean="0"/>
              <a:t>40</a:t>
            </a:fld>
            <a:endParaRPr lang="nl-NL"/>
          </a:p>
        </p:txBody>
      </p:sp>
    </p:spTree>
    <p:extLst>
      <p:ext uri="{BB962C8B-B14F-4D97-AF65-F5344CB8AC3E}">
        <p14:creationId xmlns:p14="http://schemas.microsoft.com/office/powerpoint/2010/main" val="4255650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99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6_Aangepaste indeling">
    <p:spTree>
      <p:nvGrpSpPr>
        <p:cNvPr id="1" name=""/>
        <p:cNvGrpSpPr/>
        <p:nvPr/>
      </p:nvGrpSpPr>
      <p:grpSpPr>
        <a:xfrm>
          <a:off x="0" y="0"/>
          <a:ext cx="0" cy="0"/>
          <a:chOff x="0" y="0"/>
          <a:chExt cx="0" cy="0"/>
        </a:xfrm>
      </p:grpSpPr>
      <p:sp>
        <p:nvSpPr>
          <p:cNvPr id="4" name="Rechthoek 3"/>
          <p:cNvSpPr/>
          <p:nvPr userDrawn="1"/>
        </p:nvSpPr>
        <p:spPr>
          <a:xfrm>
            <a:off x="249842" y="195047"/>
            <a:ext cx="4322836" cy="4753190"/>
          </a:xfrm>
          <a:prstGeom prst="rect">
            <a:avLst/>
          </a:prstGeom>
          <a:solidFill>
            <a:srgbClr val="FECB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jdelijke aanduiding voor titel 2"/>
          <p:cNvSpPr>
            <a:spLocks noGrp="1"/>
          </p:cNvSpPr>
          <p:nvPr>
            <p:ph type="title" hasCustomPrompt="1"/>
          </p:nvPr>
        </p:nvSpPr>
        <p:spPr>
          <a:xfrm>
            <a:off x="502276" y="886971"/>
            <a:ext cx="3798865" cy="443198"/>
          </a:xfrm>
          <a:prstGeom prst="rect">
            <a:avLst/>
          </a:prstGeom>
        </p:spPr>
        <p:txBody>
          <a:bodyPr vert="horz" wrap="square" lIns="720000" tIns="0" rIns="360000" bIns="0" rtlCol="0" anchor="t" anchorCtr="0">
            <a:spAutoFit/>
          </a:bodyPr>
          <a:lstStyle>
            <a:lvl1pPr marL="5401" indent="0" algn="l">
              <a:lnSpc>
                <a:spcPct val="90000"/>
              </a:lnSpc>
              <a:tabLst/>
              <a:defRPr sz="3200">
                <a:solidFill>
                  <a:schemeClr val="tx1"/>
                </a:solidFill>
              </a:defRPr>
            </a:lvl1pPr>
          </a:lstStyle>
          <a:p>
            <a:r>
              <a:rPr lang="nl-NL"/>
              <a:t>titel</a:t>
            </a:r>
          </a:p>
        </p:txBody>
      </p:sp>
      <p:sp>
        <p:nvSpPr>
          <p:cNvPr id="7" name="Subtitel 2"/>
          <p:cNvSpPr txBox="1">
            <a:spLocks/>
          </p:cNvSpPr>
          <p:nvPr userDrawn="1"/>
        </p:nvSpPr>
        <p:spPr bwMode="auto">
          <a:xfrm>
            <a:off x="5296569" y="831655"/>
            <a:ext cx="3793368" cy="322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marL="0" indent="0" algn="l" defTabSz="363715" rtl="0" fontAlgn="base">
              <a:lnSpc>
                <a:spcPct val="130000"/>
              </a:lnSpc>
              <a:spcBef>
                <a:spcPts val="0"/>
              </a:spcBef>
              <a:spcAft>
                <a:spcPct val="0"/>
              </a:spcAft>
              <a:buFont typeface="Arial" charset="0"/>
              <a:buNone/>
              <a:defRPr sz="1800" b="1" kern="1200" cap="all" baseline="0">
                <a:solidFill>
                  <a:schemeClr val="tx1"/>
                </a:solidFill>
                <a:latin typeface="+mj-lt"/>
                <a:ea typeface="Helvetica Neue" charset="0"/>
                <a:cs typeface="Helvetica Neue"/>
              </a:defRPr>
            </a:lvl1pPr>
            <a:lvl2pPr marL="363715" indent="0" algn="ctr" defTabSz="363715" rtl="0" fontAlgn="base">
              <a:spcBef>
                <a:spcPct val="20000"/>
              </a:spcBef>
              <a:spcAft>
                <a:spcPct val="0"/>
              </a:spcAft>
              <a:buFont typeface="Arial" charset="0"/>
              <a:buNone/>
              <a:defRPr sz="1200" kern="1200">
                <a:solidFill>
                  <a:schemeClr val="tx1">
                    <a:tint val="75000"/>
                  </a:schemeClr>
                </a:solidFill>
                <a:latin typeface="+mn-lt"/>
                <a:ea typeface="Helvetica Neue" charset="0"/>
                <a:cs typeface="Helvetica Neue"/>
              </a:defRPr>
            </a:lvl2pPr>
            <a:lvl3pPr marL="727431" indent="0" algn="ctr" defTabSz="363715" rtl="0" fontAlgn="base">
              <a:spcBef>
                <a:spcPct val="20000"/>
              </a:spcBef>
              <a:spcAft>
                <a:spcPct val="0"/>
              </a:spcAft>
              <a:buFont typeface="Arial" charset="0"/>
              <a:buNone/>
              <a:defRPr sz="1200" kern="1200">
                <a:solidFill>
                  <a:schemeClr val="tx1">
                    <a:tint val="75000"/>
                  </a:schemeClr>
                </a:solidFill>
                <a:latin typeface="+mn-lt"/>
                <a:ea typeface="Helvetica Neue" charset="0"/>
                <a:cs typeface="Helvetica Neue"/>
              </a:defRPr>
            </a:lvl3pPr>
            <a:lvl4pPr marL="1091145" indent="0" algn="ctr" defTabSz="363715" rtl="0" fontAlgn="base">
              <a:spcBef>
                <a:spcPct val="20000"/>
              </a:spcBef>
              <a:spcAft>
                <a:spcPct val="0"/>
              </a:spcAft>
              <a:buFont typeface="Arial" charset="0"/>
              <a:buNone/>
              <a:defRPr sz="1200" kern="1200">
                <a:solidFill>
                  <a:schemeClr val="tx1">
                    <a:tint val="75000"/>
                  </a:schemeClr>
                </a:solidFill>
                <a:latin typeface="+mn-lt"/>
                <a:ea typeface="Helvetica Neue" charset="0"/>
                <a:cs typeface="Helvetica Neue"/>
              </a:defRPr>
            </a:lvl4pPr>
            <a:lvl5pPr marL="1454861" indent="0" algn="ctr" defTabSz="363715" rtl="0" fontAlgn="base">
              <a:spcBef>
                <a:spcPct val="20000"/>
              </a:spcBef>
              <a:spcAft>
                <a:spcPct val="0"/>
              </a:spcAft>
              <a:buFont typeface="Arial" charset="0"/>
              <a:buNone/>
              <a:defRPr sz="1200" kern="1200">
                <a:solidFill>
                  <a:schemeClr val="tx1">
                    <a:tint val="75000"/>
                  </a:schemeClr>
                </a:solidFill>
                <a:latin typeface="+mn-lt"/>
                <a:ea typeface="Helvetica Neue" charset="0"/>
                <a:cs typeface="Helvetica Neue"/>
              </a:defRPr>
            </a:lvl5pPr>
            <a:lvl6pPr marL="1818576" indent="0" algn="ctr" defTabSz="363715" rtl="0" eaLnBrk="1" latinLnBrk="0" hangingPunct="1">
              <a:spcBef>
                <a:spcPct val="20000"/>
              </a:spcBef>
              <a:buFont typeface="Arial"/>
              <a:buNone/>
              <a:defRPr sz="1591" kern="1200">
                <a:solidFill>
                  <a:schemeClr val="tx1">
                    <a:tint val="75000"/>
                  </a:schemeClr>
                </a:solidFill>
                <a:latin typeface="+mn-lt"/>
                <a:ea typeface="+mn-ea"/>
                <a:cs typeface="+mn-cs"/>
              </a:defRPr>
            </a:lvl6pPr>
            <a:lvl7pPr marL="2182292" indent="0" algn="ctr" defTabSz="363715" rtl="0" eaLnBrk="1" latinLnBrk="0" hangingPunct="1">
              <a:spcBef>
                <a:spcPct val="20000"/>
              </a:spcBef>
              <a:buFont typeface="Arial"/>
              <a:buNone/>
              <a:defRPr sz="1591" kern="1200">
                <a:solidFill>
                  <a:schemeClr val="tx1">
                    <a:tint val="75000"/>
                  </a:schemeClr>
                </a:solidFill>
                <a:latin typeface="+mn-lt"/>
                <a:ea typeface="+mn-ea"/>
                <a:cs typeface="+mn-cs"/>
              </a:defRPr>
            </a:lvl7pPr>
            <a:lvl8pPr marL="2546006" indent="0" algn="ctr" defTabSz="363715" rtl="0" eaLnBrk="1" latinLnBrk="0" hangingPunct="1">
              <a:spcBef>
                <a:spcPct val="20000"/>
              </a:spcBef>
              <a:buFont typeface="Arial"/>
              <a:buNone/>
              <a:defRPr sz="1591" kern="1200">
                <a:solidFill>
                  <a:schemeClr val="tx1">
                    <a:tint val="75000"/>
                  </a:schemeClr>
                </a:solidFill>
                <a:latin typeface="+mn-lt"/>
                <a:ea typeface="+mn-ea"/>
                <a:cs typeface="+mn-cs"/>
              </a:defRPr>
            </a:lvl8pPr>
            <a:lvl9pPr marL="2909722" indent="0" algn="ctr" defTabSz="363715" rtl="0" eaLnBrk="1" latinLnBrk="0" hangingPunct="1">
              <a:spcBef>
                <a:spcPct val="20000"/>
              </a:spcBef>
              <a:buFont typeface="Arial"/>
              <a:buNone/>
              <a:defRPr sz="1591" kern="1200">
                <a:solidFill>
                  <a:schemeClr val="tx1">
                    <a:tint val="75000"/>
                  </a:schemeClr>
                </a:solidFill>
                <a:latin typeface="+mn-lt"/>
                <a:ea typeface="+mn-ea"/>
                <a:cs typeface="+mn-cs"/>
              </a:defRPr>
            </a:lvl9pPr>
          </a:lstStyle>
          <a:p>
            <a:pPr eaLnBrk="1" hangingPunct="1"/>
            <a:r>
              <a:rPr lang="nl-NL" cap="none" baseline="0"/>
              <a:t>Klik om de titelstijl</a:t>
            </a:r>
          </a:p>
        </p:txBody>
      </p:sp>
      <p:grpSp>
        <p:nvGrpSpPr>
          <p:cNvPr id="8" name="Groep 7">
            <a:extLst>
              <a:ext uri="{FF2B5EF4-FFF2-40B4-BE49-F238E27FC236}">
                <a16:creationId xmlns:a16="http://schemas.microsoft.com/office/drawing/2014/main" id="{BEC083E2-2073-4DCC-B61F-DA1D5292176B}"/>
              </a:ext>
            </a:extLst>
          </p:cNvPr>
          <p:cNvGrpSpPr>
            <a:grpSpLocks noChangeAspect="1"/>
          </p:cNvGrpSpPr>
          <p:nvPr userDrawn="1"/>
        </p:nvGrpSpPr>
        <p:grpSpPr>
          <a:xfrm>
            <a:off x="7994153" y="4689446"/>
            <a:ext cx="997361" cy="340384"/>
            <a:chOff x="6786609" y="4272655"/>
            <a:chExt cx="2248716" cy="767452"/>
          </a:xfrm>
        </p:grpSpPr>
        <p:pic>
          <p:nvPicPr>
            <p:cNvPr id="11" name="Afbeelding 10">
              <a:extLst>
                <a:ext uri="{FF2B5EF4-FFF2-40B4-BE49-F238E27FC236}">
                  <a16:creationId xmlns:a16="http://schemas.microsoft.com/office/drawing/2014/main" id="{7B3BADD8-36D9-45C0-8334-34C057F8A8AD}"/>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12" name="Afbeelding 11">
              <a:extLst>
                <a:ext uri="{FF2B5EF4-FFF2-40B4-BE49-F238E27FC236}">
                  <a16:creationId xmlns:a16="http://schemas.microsoft.com/office/drawing/2014/main" id="{BA82C195-7BF6-472C-A4F6-A45F3FF12CE4}"/>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2955365238"/>
      </p:ext>
    </p:extLst>
  </p:cSld>
  <p:clrMapOvr>
    <a:masterClrMapping/>
  </p:clrMapOvr>
  <p:extLst>
    <p:ext uri="{DCECCB84-F9BA-43D5-87BE-67443E8EF086}">
      <p15:sldGuideLst xmlns:p15="http://schemas.microsoft.com/office/powerpoint/2012/main">
        <p15:guide id="1" pos="4238">
          <p15:clr>
            <a:srgbClr val="FBAE40"/>
          </p15:clr>
        </p15:guide>
        <p15:guide id="2" orient="horz" pos="58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Aangepaste indeling">
    <p:spTree>
      <p:nvGrpSpPr>
        <p:cNvPr id="1" name=""/>
        <p:cNvGrpSpPr/>
        <p:nvPr/>
      </p:nvGrpSpPr>
      <p:grpSpPr>
        <a:xfrm>
          <a:off x="0" y="0"/>
          <a:ext cx="0" cy="0"/>
          <a:chOff x="0" y="0"/>
          <a:chExt cx="0" cy="0"/>
        </a:xfrm>
      </p:grpSpPr>
      <p:sp>
        <p:nvSpPr>
          <p:cNvPr id="7" name="Rechthoek 6"/>
          <p:cNvSpPr/>
          <p:nvPr userDrawn="1"/>
        </p:nvSpPr>
        <p:spPr>
          <a:xfrm>
            <a:off x="679" y="3387806"/>
            <a:ext cx="9144000" cy="1102226"/>
          </a:xfrm>
          <a:prstGeom prst="rect">
            <a:avLst/>
          </a:prstGeom>
          <a:solidFill>
            <a:srgbClr val="FECB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nl-NL"/>
          </a:p>
        </p:txBody>
      </p:sp>
      <p:sp>
        <p:nvSpPr>
          <p:cNvPr id="9" name="Titel 1"/>
          <p:cNvSpPr>
            <a:spLocks noGrp="1"/>
          </p:cNvSpPr>
          <p:nvPr>
            <p:ph type="title" hasCustomPrompt="1"/>
          </p:nvPr>
        </p:nvSpPr>
        <p:spPr>
          <a:xfrm>
            <a:off x="214685" y="3399216"/>
            <a:ext cx="6090699" cy="1047082"/>
          </a:xfrm>
        </p:spPr>
        <p:txBody>
          <a:bodyPr anchor="b" anchorCtr="0"/>
          <a:lstStyle>
            <a:lvl1pPr algn="l">
              <a:defRPr/>
            </a:lvl1pPr>
          </a:lstStyle>
          <a:p>
            <a:r>
              <a:rPr lang="nl-NL" dirty="0"/>
              <a:t>Klik om de stijl</a:t>
            </a:r>
            <a:br>
              <a:rPr lang="nl-NL" dirty="0"/>
            </a:br>
            <a:r>
              <a:rPr lang="nl-NL" dirty="0"/>
              <a:t>te bewerken</a:t>
            </a:r>
          </a:p>
        </p:txBody>
      </p:sp>
      <p:grpSp>
        <p:nvGrpSpPr>
          <p:cNvPr id="10" name="Groep 9">
            <a:extLst>
              <a:ext uri="{FF2B5EF4-FFF2-40B4-BE49-F238E27FC236}">
                <a16:creationId xmlns:a16="http://schemas.microsoft.com/office/drawing/2014/main" id="{A0950517-2C6A-42C2-AC3D-C554CF4590E6}"/>
              </a:ext>
            </a:extLst>
          </p:cNvPr>
          <p:cNvGrpSpPr>
            <a:grpSpLocks noChangeAspect="1"/>
          </p:cNvGrpSpPr>
          <p:nvPr userDrawn="1"/>
        </p:nvGrpSpPr>
        <p:grpSpPr>
          <a:xfrm>
            <a:off x="7994153" y="4689446"/>
            <a:ext cx="997361" cy="340384"/>
            <a:chOff x="6786609" y="4272655"/>
            <a:chExt cx="2248716" cy="767452"/>
          </a:xfrm>
        </p:grpSpPr>
        <p:pic>
          <p:nvPicPr>
            <p:cNvPr id="13" name="Afbeelding 12">
              <a:extLst>
                <a:ext uri="{FF2B5EF4-FFF2-40B4-BE49-F238E27FC236}">
                  <a16:creationId xmlns:a16="http://schemas.microsoft.com/office/drawing/2014/main" id="{2DE3E8B1-9116-4BCD-8F46-763497480843}"/>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14" name="Afbeelding 13">
              <a:extLst>
                <a:ext uri="{FF2B5EF4-FFF2-40B4-BE49-F238E27FC236}">
                  <a16:creationId xmlns:a16="http://schemas.microsoft.com/office/drawing/2014/main" id="{8E1290BD-2D5B-45D2-98FC-9DA75D339718}"/>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616558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lvl1pPr>
              <a:defRPr>
                <a:solidFill>
                  <a:srgbClr val="ED4135"/>
                </a:solidFill>
              </a:defRPr>
            </a:lvl1pPr>
            <a:lvl2pPr>
              <a:defRPr>
                <a:solidFill>
                  <a:schemeClr val="bg1"/>
                </a:solidFill>
              </a:defRPr>
            </a:lvl2pPr>
            <a:lvl3pPr>
              <a:defRPr>
                <a:solidFill>
                  <a:srgbClr val="ED4135"/>
                </a:solidFill>
              </a:defRPr>
            </a:lvl3pPr>
            <a:lvl4pPr>
              <a:defRPr>
                <a:solidFill>
                  <a:schemeClr val="bg1"/>
                </a:solidFill>
              </a:defRPr>
            </a:lvl4pPr>
            <a:lvl5pPr>
              <a:defRPr>
                <a:solidFill>
                  <a:srgbClr val="ED4135"/>
                </a:solidFill>
              </a:defRPr>
            </a:lvl5p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641299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1CEB9A-6DB5-44F9-A8E8-DE89AD80E4E7}"/>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2650922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8_Aangepaste indeling">
    <p:spTree>
      <p:nvGrpSpPr>
        <p:cNvPr id="1" name=""/>
        <p:cNvGrpSpPr/>
        <p:nvPr/>
      </p:nvGrpSpPr>
      <p:grpSpPr>
        <a:xfrm>
          <a:off x="0" y="0"/>
          <a:ext cx="0" cy="0"/>
          <a:chOff x="0" y="0"/>
          <a:chExt cx="0" cy="0"/>
        </a:xfrm>
      </p:grpSpPr>
      <p:sp>
        <p:nvSpPr>
          <p:cNvPr id="11" name="Rechthoek 10"/>
          <p:cNvSpPr/>
          <p:nvPr userDrawn="1"/>
        </p:nvSpPr>
        <p:spPr>
          <a:xfrm rot="5400000">
            <a:off x="2000153" y="2325444"/>
            <a:ext cx="5143498" cy="492615"/>
          </a:xfrm>
          <a:prstGeom prst="rect">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nl-NL"/>
          </a:p>
        </p:txBody>
      </p:sp>
      <p:pic>
        <p:nvPicPr>
          <p:cNvPr id="8" name="Afbeelding 7" descr="bovag 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03066" y="4300440"/>
            <a:ext cx="432934" cy="647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jdelijke aanduiding voor inhoud 3"/>
          <p:cNvSpPr>
            <a:spLocks noGrp="1"/>
          </p:cNvSpPr>
          <p:nvPr>
            <p:ph sz="half" idx="15" hasCustomPrompt="1"/>
          </p:nvPr>
        </p:nvSpPr>
        <p:spPr>
          <a:xfrm>
            <a:off x="5263107" y="2795299"/>
            <a:ext cx="3373121" cy="276999"/>
          </a:xfrm>
          <a:prstGeom prst="rect">
            <a:avLst/>
          </a:prstGeom>
        </p:spPr>
        <p:txBody>
          <a:bodyPr/>
          <a:lstStyle>
            <a:lvl1pPr marL="0" indent="0" algn="l">
              <a:spcBef>
                <a:spcPts val="0"/>
              </a:spcBef>
              <a:buFontTx/>
              <a:buNone/>
              <a:defRPr sz="1800" b="1" cap="all" baseline="0">
                <a:solidFill>
                  <a:schemeClr val="tx1"/>
                </a:solidFill>
                <a:latin typeface="+mj-lt"/>
              </a:defRPr>
            </a:lvl1pPr>
            <a:lvl2pPr marL="363706" indent="0">
              <a:spcBef>
                <a:spcPts val="0"/>
              </a:spcBef>
              <a:buFontTx/>
              <a:buNone/>
              <a:defRPr sz="1497" cap="all" baseline="0">
                <a:solidFill>
                  <a:srgbClr val="C1001F"/>
                </a:solidFill>
                <a:latin typeface="Helvetica Neue Bold Condensed" charset="0"/>
              </a:defRPr>
            </a:lvl2pPr>
            <a:lvl3pPr marL="727413" indent="0">
              <a:spcBef>
                <a:spcPts val="0"/>
              </a:spcBef>
              <a:buFontTx/>
              <a:buNone/>
              <a:defRPr sz="1497" cap="all" baseline="0">
                <a:solidFill>
                  <a:srgbClr val="C1001F"/>
                </a:solidFill>
                <a:latin typeface="Helvetica Neue Bold Condensed" charset="0"/>
              </a:defRPr>
            </a:lvl3pPr>
            <a:lvl4pPr marL="1091119" indent="0">
              <a:spcBef>
                <a:spcPts val="0"/>
              </a:spcBef>
              <a:buFontTx/>
              <a:buNone/>
              <a:defRPr sz="1497" cap="all" baseline="0">
                <a:solidFill>
                  <a:srgbClr val="C1001F"/>
                </a:solidFill>
                <a:latin typeface="Helvetica Neue Bold Condensed" charset="0"/>
              </a:defRPr>
            </a:lvl4pPr>
            <a:lvl5pPr marL="1454825" indent="0">
              <a:spcBef>
                <a:spcPts val="0"/>
              </a:spcBef>
              <a:buFontTx/>
              <a:buNone/>
              <a:defRPr sz="1497" cap="all" baseline="0">
                <a:solidFill>
                  <a:srgbClr val="C1001F"/>
                </a:solidFill>
                <a:latin typeface="Helvetica Neue Bold Condensed" charset="0"/>
              </a:defRPr>
            </a:lvl5pPr>
            <a:lvl6pPr>
              <a:defRPr sz="1225"/>
            </a:lvl6pPr>
            <a:lvl7pPr>
              <a:defRPr sz="1225"/>
            </a:lvl7pPr>
            <a:lvl8pPr>
              <a:defRPr sz="1225"/>
            </a:lvl8pPr>
            <a:lvl9pPr>
              <a:defRPr sz="1225"/>
            </a:lvl9pPr>
          </a:lstStyle>
          <a:p>
            <a:pPr lvl="0"/>
            <a:r>
              <a:rPr lang="nl-NL"/>
              <a:t>TITEL</a:t>
            </a:r>
          </a:p>
        </p:txBody>
      </p:sp>
      <p:sp>
        <p:nvSpPr>
          <p:cNvPr id="10" name="Tijdelijke aanduiding voor inhoud 3"/>
          <p:cNvSpPr>
            <a:spLocks noGrp="1"/>
          </p:cNvSpPr>
          <p:nvPr>
            <p:ph sz="half" idx="16" hasCustomPrompt="1"/>
          </p:nvPr>
        </p:nvSpPr>
        <p:spPr>
          <a:xfrm>
            <a:off x="5263107" y="3098604"/>
            <a:ext cx="3373121" cy="184666"/>
          </a:xfrm>
          <a:prstGeom prst="rect">
            <a:avLst/>
          </a:prstGeom>
        </p:spPr>
        <p:txBody>
          <a:bodyPr/>
          <a:lstStyle>
            <a:lvl1pPr marL="0" indent="0" algn="l">
              <a:buFontTx/>
              <a:buNone/>
              <a:defRPr sz="1200" b="0" baseline="0">
                <a:latin typeface="+mn-lt"/>
              </a:defRPr>
            </a:lvl1pPr>
            <a:lvl2pPr marL="363706" indent="0">
              <a:buFontTx/>
              <a:buNone/>
              <a:defRPr sz="953" baseline="0">
                <a:latin typeface="Helvetica Neue Medium" charset="0"/>
              </a:defRPr>
            </a:lvl2pPr>
            <a:lvl3pPr marL="727413" indent="0">
              <a:buFontTx/>
              <a:buNone/>
              <a:defRPr sz="953" baseline="0">
                <a:latin typeface="Helvetica Neue Medium" charset="0"/>
              </a:defRPr>
            </a:lvl3pPr>
            <a:lvl4pPr marL="1091119" indent="0">
              <a:buFontTx/>
              <a:buNone/>
              <a:defRPr sz="953" baseline="0">
                <a:latin typeface="Helvetica Neue Medium" charset="0"/>
              </a:defRPr>
            </a:lvl4pPr>
            <a:lvl5pPr marL="1454825" indent="0">
              <a:buFontTx/>
              <a:buNone/>
              <a:defRPr sz="953" baseline="0">
                <a:latin typeface="Helvetica Neue Medium" charset="0"/>
              </a:defRPr>
            </a:lvl5pPr>
            <a:lvl6pPr>
              <a:defRPr sz="1225"/>
            </a:lvl6pPr>
            <a:lvl7pPr>
              <a:defRPr sz="1225"/>
            </a:lvl7pPr>
            <a:lvl8pPr>
              <a:defRPr sz="1225"/>
            </a:lvl8pPr>
            <a:lvl9pPr>
              <a:defRPr sz="1225"/>
            </a:lvl9pPr>
          </a:lstStyle>
          <a:p>
            <a:pPr lvl="0"/>
            <a:r>
              <a:rPr lang="nl-NL"/>
              <a:t>Klik om de tekststijl van het model te Vijfde niveau</a:t>
            </a:r>
          </a:p>
        </p:txBody>
      </p:sp>
      <p:sp>
        <p:nvSpPr>
          <p:cNvPr id="13" name="Tijdelijke aanduiding voor inhoud 3"/>
          <p:cNvSpPr>
            <a:spLocks noGrp="1"/>
          </p:cNvSpPr>
          <p:nvPr>
            <p:ph sz="half" idx="17" hasCustomPrompt="1"/>
          </p:nvPr>
        </p:nvSpPr>
        <p:spPr>
          <a:xfrm>
            <a:off x="507776" y="684658"/>
            <a:ext cx="3373121" cy="276999"/>
          </a:xfrm>
          <a:prstGeom prst="rect">
            <a:avLst/>
          </a:prstGeom>
        </p:spPr>
        <p:txBody>
          <a:bodyPr/>
          <a:lstStyle>
            <a:lvl1pPr marL="0" indent="0" algn="r">
              <a:spcBef>
                <a:spcPts val="0"/>
              </a:spcBef>
              <a:buFontTx/>
              <a:buNone/>
              <a:defRPr sz="1800" b="1" cap="all" baseline="0">
                <a:solidFill>
                  <a:schemeClr val="tx1"/>
                </a:solidFill>
                <a:latin typeface="+mj-lt"/>
              </a:defRPr>
            </a:lvl1pPr>
            <a:lvl2pPr marL="363706" indent="0">
              <a:spcBef>
                <a:spcPts val="0"/>
              </a:spcBef>
              <a:buFontTx/>
              <a:buNone/>
              <a:defRPr sz="1497" cap="all" baseline="0">
                <a:solidFill>
                  <a:srgbClr val="C1001F"/>
                </a:solidFill>
                <a:latin typeface="Helvetica Neue Bold Condensed" charset="0"/>
              </a:defRPr>
            </a:lvl2pPr>
            <a:lvl3pPr marL="727413" indent="0">
              <a:spcBef>
                <a:spcPts val="0"/>
              </a:spcBef>
              <a:buFontTx/>
              <a:buNone/>
              <a:defRPr sz="1497" cap="all" baseline="0">
                <a:solidFill>
                  <a:srgbClr val="C1001F"/>
                </a:solidFill>
                <a:latin typeface="Helvetica Neue Bold Condensed" charset="0"/>
              </a:defRPr>
            </a:lvl3pPr>
            <a:lvl4pPr marL="1091119" indent="0">
              <a:spcBef>
                <a:spcPts val="0"/>
              </a:spcBef>
              <a:buFontTx/>
              <a:buNone/>
              <a:defRPr sz="1497" cap="all" baseline="0">
                <a:solidFill>
                  <a:srgbClr val="C1001F"/>
                </a:solidFill>
                <a:latin typeface="Helvetica Neue Bold Condensed" charset="0"/>
              </a:defRPr>
            </a:lvl4pPr>
            <a:lvl5pPr marL="1454825" indent="0">
              <a:spcBef>
                <a:spcPts val="0"/>
              </a:spcBef>
              <a:buFontTx/>
              <a:buNone/>
              <a:defRPr sz="1497" cap="all" baseline="0">
                <a:solidFill>
                  <a:srgbClr val="C1001F"/>
                </a:solidFill>
                <a:latin typeface="Helvetica Neue Bold Condensed" charset="0"/>
              </a:defRPr>
            </a:lvl5pPr>
            <a:lvl6pPr>
              <a:defRPr sz="1225"/>
            </a:lvl6pPr>
            <a:lvl7pPr>
              <a:defRPr sz="1225"/>
            </a:lvl7pPr>
            <a:lvl8pPr>
              <a:defRPr sz="1225"/>
            </a:lvl8pPr>
            <a:lvl9pPr>
              <a:defRPr sz="1225"/>
            </a:lvl9pPr>
          </a:lstStyle>
          <a:p>
            <a:pPr lvl="0"/>
            <a:r>
              <a:rPr lang="nl-NL"/>
              <a:t>TITEL</a:t>
            </a:r>
          </a:p>
        </p:txBody>
      </p:sp>
      <p:sp>
        <p:nvSpPr>
          <p:cNvPr id="14" name="Tijdelijke aanduiding voor inhoud 3"/>
          <p:cNvSpPr>
            <a:spLocks noGrp="1"/>
          </p:cNvSpPr>
          <p:nvPr>
            <p:ph sz="half" idx="18" hasCustomPrompt="1"/>
          </p:nvPr>
        </p:nvSpPr>
        <p:spPr>
          <a:xfrm>
            <a:off x="507776" y="987962"/>
            <a:ext cx="3373121" cy="184666"/>
          </a:xfrm>
          <a:prstGeom prst="rect">
            <a:avLst/>
          </a:prstGeom>
        </p:spPr>
        <p:txBody>
          <a:bodyPr/>
          <a:lstStyle>
            <a:lvl1pPr marL="0" indent="0" algn="r">
              <a:buFontTx/>
              <a:buNone/>
              <a:defRPr sz="1200" b="0" baseline="0">
                <a:latin typeface="+mn-lt"/>
              </a:defRPr>
            </a:lvl1pPr>
            <a:lvl2pPr marL="363706" indent="0">
              <a:buFontTx/>
              <a:buNone/>
              <a:defRPr sz="953" baseline="0">
                <a:latin typeface="Helvetica Neue Medium" charset="0"/>
              </a:defRPr>
            </a:lvl2pPr>
            <a:lvl3pPr marL="727413" indent="0">
              <a:buFontTx/>
              <a:buNone/>
              <a:defRPr sz="953" baseline="0">
                <a:latin typeface="Helvetica Neue Medium" charset="0"/>
              </a:defRPr>
            </a:lvl3pPr>
            <a:lvl4pPr marL="1091119" indent="0">
              <a:buFontTx/>
              <a:buNone/>
              <a:defRPr sz="953" baseline="0">
                <a:latin typeface="Helvetica Neue Medium" charset="0"/>
              </a:defRPr>
            </a:lvl4pPr>
            <a:lvl5pPr marL="1454825" indent="0">
              <a:buFontTx/>
              <a:buNone/>
              <a:defRPr sz="953" baseline="0">
                <a:latin typeface="Helvetica Neue Medium" charset="0"/>
              </a:defRPr>
            </a:lvl5pPr>
            <a:lvl6pPr>
              <a:defRPr sz="1225"/>
            </a:lvl6pPr>
            <a:lvl7pPr>
              <a:defRPr sz="1225"/>
            </a:lvl7pPr>
            <a:lvl8pPr>
              <a:defRPr sz="1225"/>
            </a:lvl8pPr>
            <a:lvl9pPr>
              <a:defRPr sz="1225"/>
            </a:lvl9pPr>
          </a:lstStyle>
          <a:p>
            <a:pPr lvl="0"/>
            <a:r>
              <a:rPr lang="nl-NL"/>
              <a:t>Klik om de tekststijl van het model te Vijfde niveau</a:t>
            </a:r>
          </a:p>
        </p:txBody>
      </p:sp>
    </p:spTree>
    <p:extLst>
      <p:ext uri="{BB962C8B-B14F-4D97-AF65-F5344CB8AC3E}">
        <p14:creationId xmlns:p14="http://schemas.microsoft.com/office/powerpoint/2010/main" val="607139452"/>
      </p:ext>
    </p:extLst>
  </p:cSld>
  <p:clrMapOvr>
    <a:masterClrMapping/>
  </p:clrMapOvr>
  <p:extLst>
    <p:ext uri="{DCECCB84-F9BA-43D5-87BE-67443E8EF086}">
      <p15:sldGuideLst xmlns:p15="http://schemas.microsoft.com/office/powerpoint/2012/main">
        <p15:guide id="1" pos="5440">
          <p15:clr>
            <a:srgbClr val="FBAE40"/>
          </p15:clr>
        </p15:guide>
        <p15:guide id="2" pos="320">
          <p15:clr>
            <a:srgbClr val="FBAE40"/>
          </p15:clr>
        </p15:guide>
        <p15:guide id="3" pos="2880">
          <p15:clr>
            <a:srgbClr val="FBAE40"/>
          </p15:clr>
        </p15:guide>
        <p15:guide id="4" orient="horz" pos="139">
          <p15:clr>
            <a:srgbClr val="FBAE40"/>
          </p15:clr>
        </p15:guide>
        <p15:guide id="5" orient="horz" pos="340">
          <p15:clr>
            <a:srgbClr val="FBAE40"/>
          </p15:clr>
        </p15:guide>
        <p15:guide id="6" orient="horz" pos="463">
          <p15:clr>
            <a:srgbClr val="FBAE40"/>
          </p15:clr>
        </p15:guide>
        <p15:guide id="7" orient="horz" pos="1666">
          <p15:clr>
            <a:srgbClr val="FBAE40"/>
          </p15:clr>
        </p15:guide>
        <p15:guide id="8" orient="horz" pos="1789">
          <p15:clr>
            <a:srgbClr val="FBAE40"/>
          </p15:clr>
        </p15:guide>
        <p15:guide id="9" orient="horz" pos="1497">
          <p15:clr>
            <a:srgbClr val="FBAE40"/>
          </p15:clr>
        </p15:guide>
        <p15:guide id="10" orient="horz" pos="28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4" name="Rechthoek 3"/>
          <p:cNvSpPr/>
          <p:nvPr userDrawn="1"/>
        </p:nvSpPr>
        <p:spPr>
          <a:xfrm>
            <a:off x="4572678" y="194810"/>
            <a:ext cx="4322836" cy="4753190"/>
          </a:xfrm>
          <a:prstGeom prst="rect">
            <a:avLst/>
          </a:prstGeom>
          <a:solidFill>
            <a:srgbClr val="FECB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jdelijke aanduiding voor titel 2"/>
          <p:cNvSpPr>
            <a:spLocks noGrp="1"/>
          </p:cNvSpPr>
          <p:nvPr>
            <p:ph type="title"/>
          </p:nvPr>
        </p:nvSpPr>
        <p:spPr>
          <a:xfrm>
            <a:off x="4572678" y="881929"/>
            <a:ext cx="4322836" cy="1329595"/>
          </a:xfrm>
          <a:prstGeom prst="rect">
            <a:avLst/>
          </a:prstGeom>
        </p:spPr>
        <p:txBody>
          <a:bodyPr vert="horz" wrap="square" lIns="360000" tIns="0" rIns="360000" bIns="0" rtlCol="0" anchor="t" anchorCtr="0">
            <a:spAutoFit/>
          </a:bodyPr>
          <a:lstStyle>
            <a:lvl1pPr algn="ctr">
              <a:lnSpc>
                <a:spcPct val="90000"/>
              </a:lnSpc>
              <a:defRPr sz="3200">
                <a:solidFill>
                  <a:schemeClr val="bg1"/>
                </a:solidFill>
              </a:defRPr>
            </a:lvl1pPr>
          </a:lstStyle>
          <a:p>
            <a:r>
              <a:rPr lang="nl-NL"/>
              <a:t>Klik om de stijl te bewerken</a:t>
            </a:r>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6300" y="1164357"/>
            <a:ext cx="4182344" cy="281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Afbeelding 6" descr="bovag 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38171" y="3978453"/>
            <a:ext cx="608555" cy="9105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923228"/>
      </p:ext>
    </p:extLst>
  </p:cSld>
  <p:clrMapOvr>
    <a:masterClrMapping/>
  </p:clrMapOvr>
  <p:extLst>
    <p:ext uri="{DCECCB84-F9BA-43D5-87BE-67443E8EF086}">
      <p15:sldGuideLst xmlns:p15="http://schemas.microsoft.com/office/powerpoint/2012/main">
        <p15:guide id="1" pos="42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0_Aangepaste indeling">
    <p:spTree>
      <p:nvGrpSpPr>
        <p:cNvPr id="1" name=""/>
        <p:cNvGrpSpPr/>
        <p:nvPr/>
      </p:nvGrpSpPr>
      <p:grpSpPr>
        <a:xfrm>
          <a:off x="0" y="0"/>
          <a:ext cx="0" cy="0"/>
          <a:chOff x="0" y="0"/>
          <a:chExt cx="0" cy="0"/>
        </a:xfrm>
      </p:grpSpPr>
      <p:sp>
        <p:nvSpPr>
          <p:cNvPr id="4" name="Rechthoek 3"/>
          <p:cNvSpPr/>
          <p:nvPr userDrawn="1"/>
        </p:nvSpPr>
        <p:spPr>
          <a:xfrm>
            <a:off x="4572678" y="194810"/>
            <a:ext cx="4322836" cy="4753190"/>
          </a:xfrm>
          <a:prstGeom prst="rect">
            <a:avLst/>
          </a:prstGeom>
          <a:solidFill>
            <a:srgbClr val="FECB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jdelijke aanduiding voor titel 2"/>
          <p:cNvSpPr>
            <a:spLocks noGrp="1"/>
          </p:cNvSpPr>
          <p:nvPr>
            <p:ph type="title"/>
          </p:nvPr>
        </p:nvSpPr>
        <p:spPr>
          <a:xfrm>
            <a:off x="4572678" y="881929"/>
            <a:ext cx="4322836" cy="1329595"/>
          </a:xfrm>
          <a:prstGeom prst="rect">
            <a:avLst/>
          </a:prstGeom>
        </p:spPr>
        <p:txBody>
          <a:bodyPr vert="horz" wrap="square" lIns="360000" tIns="0" rIns="360000" bIns="0" rtlCol="0" anchor="t" anchorCtr="0">
            <a:spAutoFit/>
          </a:bodyPr>
          <a:lstStyle>
            <a:lvl1pPr algn="ctr">
              <a:lnSpc>
                <a:spcPct val="90000"/>
              </a:lnSpc>
              <a:defRPr sz="3200">
                <a:solidFill>
                  <a:schemeClr val="bg1"/>
                </a:solidFill>
              </a:defRPr>
            </a:lvl1pPr>
          </a:lstStyle>
          <a:p>
            <a:r>
              <a:rPr lang="nl-NL"/>
              <a:t>Klik om de stijl te bewerken</a:t>
            </a:r>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608775" y="698177"/>
            <a:ext cx="4389501" cy="3884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Afbeelding 7" descr="bovag logo.png">
            <a:extLst>
              <a:ext uri="{FF2B5EF4-FFF2-40B4-BE49-F238E27FC236}">
                <a16:creationId xmlns:a16="http://schemas.microsoft.com/office/drawing/2014/main" id="{0A05FB81-31C4-45E4-BE56-E766E409AE8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38171" y="3978453"/>
            <a:ext cx="608555" cy="9105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066164"/>
      </p:ext>
    </p:extLst>
  </p:cSld>
  <p:clrMapOvr>
    <a:masterClrMapping/>
  </p:clrMapOvr>
  <p:extLst>
    <p:ext uri="{DCECCB84-F9BA-43D5-87BE-67443E8EF086}">
      <p15:sldGuideLst xmlns:p15="http://schemas.microsoft.com/office/powerpoint/2012/main">
        <p15:guide id="1" pos="42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Aangepaste indeling">
    <p:spTree>
      <p:nvGrpSpPr>
        <p:cNvPr id="1" name=""/>
        <p:cNvGrpSpPr/>
        <p:nvPr/>
      </p:nvGrpSpPr>
      <p:grpSpPr>
        <a:xfrm>
          <a:off x="0" y="0"/>
          <a:ext cx="0" cy="0"/>
          <a:chOff x="0" y="0"/>
          <a:chExt cx="0" cy="0"/>
        </a:xfrm>
      </p:grpSpPr>
      <p:sp>
        <p:nvSpPr>
          <p:cNvPr id="19" name="Rechthoek 18"/>
          <p:cNvSpPr/>
          <p:nvPr userDrawn="1"/>
        </p:nvSpPr>
        <p:spPr>
          <a:xfrm>
            <a:off x="4572678" y="194810"/>
            <a:ext cx="4322836" cy="4753190"/>
          </a:xfrm>
          <a:prstGeom prst="rect">
            <a:avLst/>
          </a:prstGeom>
          <a:solidFill>
            <a:srgbClr val="FECB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5" name="Tijdelijke aanduiding voor titel 2"/>
          <p:cNvSpPr>
            <a:spLocks noGrp="1"/>
          </p:cNvSpPr>
          <p:nvPr>
            <p:ph type="title"/>
          </p:nvPr>
        </p:nvSpPr>
        <p:spPr>
          <a:xfrm>
            <a:off x="4572678" y="881929"/>
            <a:ext cx="4322836" cy="1329595"/>
          </a:xfrm>
          <a:prstGeom prst="rect">
            <a:avLst/>
          </a:prstGeom>
        </p:spPr>
        <p:txBody>
          <a:bodyPr vert="horz" wrap="square" lIns="360000" tIns="0" rIns="360000" bIns="0" rtlCol="0" anchor="t" anchorCtr="0">
            <a:spAutoFit/>
          </a:bodyPr>
          <a:lstStyle>
            <a:lvl1pPr algn="ctr">
              <a:lnSpc>
                <a:spcPct val="90000"/>
              </a:lnSpc>
              <a:defRPr sz="3200">
                <a:solidFill>
                  <a:schemeClr val="bg1"/>
                </a:solidFill>
              </a:defRPr>
            </a:lvl1pPr>
          </a:lstStyle>
          <a:p>
            <a:r>
              <a:rPr lang="nl-NL"/>
              <a:t>Klik om de stijl te bewerken</a:t>
            </a:r>
          </a:p>
        </p:txBody>
      </p:sp>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7449" y="392113"/>
            <a:ext cx="668721" cy="668721"/>
          </a:xfrm>
          <a:prstGeom prst="rect">
            <a:avLst/>
          </a:prstGeom>
        </p:spPr>
      </p:pic>
      <p:pic>
        <p:nvPicPr>
          <p:cNvPr id="11" name="Afbeelding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7449" y="1316305"/>
            <a:ext cx="668721" cy="668721"/>
          </a:xfrm>
          <a:prstGeom prst="rect">
            <a:avLst/>
          </a:prstGeom>
        </p:spPr>
      </p:pic>
      <p:pic>
        <p:nvPicPr>
          <p:cNvPr id="12" name="Afbeelding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449" y="2240497"/>
            <a:ext cx="668721" cy="668721"/>
          </a:xfrm>
          <a:prstGeom prst="rect">
            <a:avLst/>
          </a:prstGeom>
        </p:spPr>
      </p:pic>
      <p:pic>
        <p:nvPicPr>
          <p:cNvPr id="13" name="Afbeelding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449" y="3164689"/>
            <a:ext cx="668721" cy="668721"/>
          </a:xfrm>
          <a:prstGeom prst="rect">
            <a:avLst/>
          </a:prstGeom>
        </p:spPr>
      </p:pic>
      <p:pic>
        <p:nvPicPr>
          <p:cNvPr id="14" name="Afbeelding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37449" y="4088880"/>
            <a:ext cx="668721" cy="668721"/>
          </a:xfrm>
          <a:prstGeom prst="rect">
            <a:avLst/>
          </a:prstGeom>
        </p:spPr>
      </p:pic>
      <p:pic>
        <p:nvPicPr>
          <p:cNvPr id="16" name="Afbeelding 15" descr="bovag logo.png">
            <a:extLst>
              <a:ext uri="{FF2B5EF4-FFF2-40B4-BE49-F238E27FC236}">
                <a16:creationId xmlns:a16="http://schemas.microsoft.com/office/drawing/2014/main" id="{C0C8B1AC-467B-40D2-A3F6-764FCE64A3F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238171" y="3978453"/>
            <a:ext cx="608555" cy="9105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124981"/>
      </p:ext>
    </p:extLst>
  </p:cSld>
  <p:clrMapOvr>
    <a:masterClrMapping/>
  </p:clrMapOvr>
  <p:extLst>
    <p:ext uri="{DCECCB84-F9BA-43D5-87BE-67443E8EF086}">
      <p15:sldGuideLst xmlns:p15="http://schemas.microsoft.com/office/powerpoint/2012/main">
        <p15:guide id="1" orient="horz" pos="247" userDrawn="1">
          <p15:clr>
            <a:srgbClr val="FBAE40"/>
          </p15:clr>
        </p15:guide>
        <p15:guide id="2" orient="horz" pos="2993" userDrawn="1">
          <p15:clr>
            <a:srgbClr val="FBAE40"/>
          </p15:clr>
        </p15:guide>
        <p15:guide id="3" pos="423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5" name="Rechthoek 4"/>
          <p:cNvSpPr/>
          <p:nvPr userDrawn="1"/>
        </p:nvSpPr>
        <p:spPr>
          <a:xfrm>
            <a:off x="249842" y="194810"/>
            <a:ext cx="4322836" cy="4753190"/>
          </a:xfrm>
          <a:prstGeom prst="rect">
            <a:avLst/>
          </a:prstGeom>
          <a:solidFill>
            <a:srgbClr val="FECB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Tijdelijke aanduiding voor titel 2"/>
          <p:cNvSpPr>
            <a:spLocks noGrp="1"/>
          </p:cNvSpPr>
          <p:nvPr>
            <p:ph type="title"/>
          </p:nvPr>
        </p:nvSpPr>
        <p:spPr>
          <a:xfrm>
            <a:off x="249842" y="881929"/>
            <a:ext cx="4322836" cy="1329595"/>
          </a:xfrm>
          <a:prstGeom prst="rect">
            <a:avLst/>
          </a:prstGeom>
        </p:spPr>
        <p:txBody>
          <a:bodyPr vert="horz" wrap="square" lIns="360000" tIns="0" rIns="360000" bIns="0" rtlCol="0" anchor="t" anchorCtr="0">
            <a:spAutoFit/>
          </a:bodyPr>
          <a:lstStyle>
            <a:lvl1pPr algn="ctr">
              <a:lnSpc>
                <a:spcPct val="90000"/>
              </a:lnSpc>
              <a:defRPr sz="3200">
                <a:solidFill>
                  <a:schemeClr val="bg1"/>
                </a:solidFill>
              </a:defRPr>
            </a:lvl1pPr>
          </a:lstStyle>
          <a:p>
            <a:r>
              <a:rPr lang="nl-NL"/>
              <a:t>Klik om de stijl te bewerken</a:t>
            </a:r>
          </a:p>
        </p:txBody>
      </p:sp>
      <p:grpSp>
        <p:nvGrpSpPr>
          <p:cNvPr id="6" name="Groep 5">
            <a:extLst>
              <a:ext uri="{FF2B5EF4-FFF2-40B4-BE49-F238E27FC236}">
                <a16:creationId xmlns:a16="http://schemas.microsoft.com/office/drawing/2014/main" id="{C318C480-26EE-4020-B922-3F50C1F754F1}"/>
              </a:ext>
            </a:extLst>
          </p:cNvPr>
          <p:cNvGrpSpPr>
            <a:grpSpLocks noChangeAspect="1"/>
          </p:cNvGrpSpPr>
          <p:nvPr userDrawn="1"/>
        </p:nvGrpSpPr>
        <p:grpSpPr>
          <a:xfrm>
            <a:off x="7994153" y="4689446"/>
            <a:ext cx="997361" cy="340384"/>
            <a:chOff x="6786609" y="4272655"/>
            <a:chExt cx="2248716" cy="767452"/>
          </a:xfrm>
        </p:grpSpPr>
        <p:pic>
          <p:nvPicPr>
            <p:cNvPr id="9" name="Afbeelding 8">
              <a:extLst>
                <a:ext uri="{FF2B5EF4-FFF2-40B4-BE49-F238E27FC236}">
                  <a16:creationId xmlns:a16="http://schemas.microsoft.com/office/drawing/2014/main" id="{CF20B46A-F512-48E4-A8E5-F7A0A7DFED72}"/>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10" name="Afbeelding 9">
              <a:extLst>
                <a:ext uri="{FF2B5EF4-FFF2-40B4-BE49-F238E27FC236}">
                  <a16:creationId xmlns:a16="http://schemas.microsoft.com/office/drawing/2014/main" id="{71019986-6157-47A0-AC59-5C214C1DE02F}"/>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306255426"/>
      </p:ext>
    </p:extLst>
  </p:cSld>
  <p:clrMapOvr>
    <a:masterClrMapping/>
  </p:clrMapOvr>
  <p:extLst>
    <p:ext uri="{DCECCB84-F9BA-43D5-87BE-67443E8EF086}">
      <p15:sldGuideLst xmlns:p15="http://schemas.microsoft.com/office/powerpoint/2012/main">
        <p15:guide id="1" pos="152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Aangepaste indeling">
    <p:spTree>
      <p:nvGrpSpPr>
        <p:cNvPr id="1" name=""/>
        <p:cNvGrpSpPr/>
        <p:nvPr/>
      </p:nvGrpSpPr>
      <p:grpSpPr>
        <a:xfrm>
          <a:off x="0" y="0"/>
          <a:ext cx="0" cy="0"/>
          <a:chOff x="0" y="0"/>
          <a:chExt cx="0" cy="0"/>
        </a:xfrm>
      </p:grpSpPr>
      <p:sp>
        <p:nvSpPr>
          <p:cNvPr id="5" name="Rechthoek 4"/>
          <p:cNvSpPr/>
          <p:nvPr userDrawn="1"/>
        </p:nvSpPr>
        <p:spPr>
          <a:xfrm>
            <a:off x="249842" y="194810"/>
            <a:ext cx="4322836" cy="4753190"/>
          </a:xfrm>
          <a:prstGeom prst="rect">
            <a:avLst/>
          </a:prstGeom>
          <a:solidFill>
            <a:srgbClr val="FECB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Subtitel 2"/>
          <p:cNvSpPr>
            <a:spLocks noGrp="1"/>
          </p:cNvSpPr>
          <p:nvPr>
            <p:ph type="subTitle" idx="1" hasCustomPrompt="1"/>
          </p:nvPr>
        </p:nvSpPr>
        <p:spPr>
          <a:xfrm>
            <a:off x="507774" y="270438"/>
            <a:ext cx="3793368" cy="360099"/>
          </a:xfrm>
          <a:prstGeom prst="rect">
            <a:avLst/>
          </a:prstGeom>
        </p:spPr>
        <p:txBody>
          <a:bodyPr wrap="square" lIns="0" tIns="0" rIns="0" bIns="0">
            <a:spAutoFit/>
          </a:bodyPr>
          <a:lstStyle>
            <a:lvl1pPr marL="0" indent="0" algn="l">
              <a:lnSpc>
                <a:spcPct val="130000"/>
              </a:lnSpc>
              <a:spcBef>
                <a:spcPts val="0"/>
              </a:spcBef>
              <a:buNone/>
              <a:defRPr sz="1800" b="1" cap="all" baseline="0">
                <a:solidFill>
                  <a:schemeClr val="tx1"/>
                </a:solidFill>
                <a:latin typeface="+mj-lt"/>
              </a:defRPr>
            </a:lvl1pPr>
            <a:lvl2pPr marL="363706" indent="0" algn="ctr">
              <a:buNone/>
              <a:defRPr>
                <a:solidFill>
                  <a:schemeClr val="tx1">
                    <a:tint val="75000"/>
                  </a:schemeClr>
                </a:solidFill>
              </a:defRPr>
            </a:lvl2pPr>
            <a:lvl3pPr marL="727413" indent="0" algn="ctr">
              <a:buNone/>
              <a:defRPr>
                <a:solidFill>
                  <a:schemeClr val="tx1">
                    <a:tint val="75000"/>
                  </a:schemeClr>
                </a:solidFill>
              </a:defRPr>
            </a:lvl3pPr>
            <a:lvl4pPr marL="1091118" indent="0" algn="ctr">
              <a:buNone/>
              <a:defRPr>
                <a:solidFill>
                  <a:schemeClr val="tx1">
                    <a:tint val="75000"/>
                  </a:schemeClr>
                </a:solidFill>
              </a:defRPr>
            </a:lvl4pPr>
            <a:lvl5pPr marL="1454825" indent="0" algn="ctr">
              <a:buNone/>
              <a:defRPr>
                <a:solidFill>
                  <a:schemeClr val="tx1">
                    <a:tint val="75000"/>
                  </a:schemeClr>
                </a:solidFill>
              </a:defRPr>
            </a:lvl5pPr>
            <a:lvl6pPr marL="1818530" indent="0" algn="ctr">
              <a:buNone/>
              <a:defRPr>
                <a:solidFill>
                  <a:schemeClr val="tx1">
                    <a:tint val="75000"/>
                  </a:schemeClr>
                </a:solidFill>
              </a:defRPr>
            </a:lvl6pPr>
            <a:lvl7pPr marL="2182238" indent="0" algn="ctr">
              <a:buNone/>
              <a:defRPr>
                <a:solidFill>
                  <a:schemeClr val="tx1">
                    <a:tint val="75000"/>
                  </a:schemeClr>
                </a:solidFill>
              </a:defRPr>
            </a:lvl7pPr>
            <a:lvl8pPr marL="2545943" indent="0" algn="ctr">
              <a:buNone/>
              <a:defRPr>
                <a:solidFill>
                  <a:schemeClr val="tx1">
                    <a:tint val="75000"/>
                  </a:schemeClr>
                </a:solidFill>
              </a:defRPr>
            </a:lvl8pPr>
            <a:lvl9pPr marL="2909649" indent="0" algn="ctr">
              <a:buNone/>
              <a:defRPr>
                <a:solidFill>
                  <a:schemeClr val="tx1">
                    <a:tint val="75000"/>
                  </a:schemeClr>
                </a:solidFill>
              </a:defRPr>
            </a:lvl9pPr>
          </a:lstStyle>
          <a:p>
            <a:r>
              <a:rPr lang="nl-NL"/>
              <a:t>Klik om de titelstijl</a:t>
            </a:r>
          </a:p>
        </p:txBody>
      </p:sp>
      <p:grpSp>
        <p:nvGrpSpPr>
          <p:cNvPr id="10" name="Groep 9">
            <a:extLst>
              <a:ext uri="{FF2B5EF4-FFF2-40B4-BE49-F238E27FC236}">
                <a16:creationId xmlns:a16="http://schemas.microsoft.com/office/drawing/2014/main" id="{17D5DC0B-4734-4D3E-B95B-EA59E3DE8A14}"/>
              </a:ext>
            </a:extLst>
          </p:cNvPr>
          <p:cNvGrpSpPr>
            <a:grpSpLocks noChangeAspect="1"/>
          </p:cNvGrpSpPr>
          <p:nvPr userDrawn="1"/>
        </p:nvGrpSpPr>
        <p:grpSpPr>
          <a:xfrm>
            <a:off x="7994153" y="4689446"/>
            <a:ext cx="997361" cy="340384"/>
            <a:chOff x="6786609" y="4272655"/>
            <a:chExt cx="2248716" cy="767452"/>
          </a:xfrm>
        </p:grpSpPr>
        <p:pic>
          <p:nvPicPr>
            <p:cNvPr id="11" name="Afbeelding 10">
              <a:extLst>
                <a:ext uri="{FF2B5EF4-FFF2-40B4-BE49-F238E27FC236}">
                  <a16:creationId xmlns:a16="http://schemas.microsoft.com/office/drawing/2014/main" id="{C4194E9E-AF57-4C64-BEF6-F49CE55A8558}"/>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12" name="Afbeelding 11">
              <a:extLst>
                <a:ext uri="{FF2B5EF4-FFF2-40B4-BE49-F238E27FC236}">
                  <a16:creationId xmlns:a16="http://schemas.microsoft.com/office/drawing/2014/main" id="{4C8D439E-5ECC-4EF0-AC35-0818549473F8}"/>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93386474"/>
      </p:ext>
    </p:extLst>
  </p:cSld>
  <p:clrMapOvr>
    <a:masterClrMapping/>
  </p:clrMapOvr>
  <p:extLst>
    <p:ext uri="{DCECCB84-F9BA-43D5-87BE-67443E8EF086}">
      <p15:sldGuideLst xmlns:p15="http://schemas.microsoft.com/office/powerpoint/2012/main">
        <p15:guide id="1" pos="1522" userDrawn="1">
          <p15:clr>
            <a:srgbClr val="FBAE40"/>
          </p15:clr>
        </p15:guide>
        <p15:guide id="2" orient="horz" pos="247"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_Aangepaste indeling">
    <p:spTree>
      <p:nvGrpSpPr>
        <p:cNvPr id="1" name=""/>
        <p:cNvGrpSpPr/>
        <p:nvPr/>
      </p:nvGrpSpPr>
      <p:grpSpPr>
        <a:xfrm>
          <a:off x="0" y="0"/>
          <a:ext cx="0" cy="0"/>
          <a:chOff x="0" y="0"/>
          <a:chExt cx="0" cy="0"/>
        </a:xfrm>
      </p:grpSpPr>
      <p:sp>
        <p:nvSpPr>
          <p:cNvPr id="5" name="Rechthoek 4"/>
          <p:cNvSpPr/>
          <p:nvPr userDrawn="1"/>
        </p:nvSpPr>
        <p:spPr>
          <a:xfrm>
            <a:off x="249842" y="194810"/>
            <a:ext cx="4322836" cy="4753190"/>
          </a:xfrm>
          <a:prstGeom prst="rect">
            <a:avLst/>
          </a:prstGeom>
          <a:solidFill>
            <a:srgbClr val="FECB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Tijdelijke aanduiding voor inhoud 3"/>
          <p:cNvSpPr>
            <a:spLocks noGrp="1"/>
          </p:cNvSpPr>
          <p:nvPr>
            <p:ph sz="half" idx="10" hasCustomPrompt="1"/>
          </p:nvPr>
        </p:nvSpPr>
        <p:spPr>
          <a:xfrm>
            <a:off x="507773" y="650269"/>
            <a:ext cx="3387738" cy="369332"/>
          </a:xfrm>
          <a:prstGeom prst="rect">
            <a:avLst/>
          </a:prstGeom>
        </p:spPr>
        <p:txBody>
          <a:bodyPr/>
          <a:lstStyle>
            <a:lvl1pPr marL="0" indent="0">
              <a:buFontTx/>
              <a:buNone/>
              <a:defRPr sz="1200" baseline="0">
                <a:latin typeface="Helvetica Neue" charset="0"/>
              </a:defRPr>
            </a:lvl1pPr>
            <a:lvl2pPr marL="363706" indent="0">
              <a:buFontTx/>
              <a:buNone/>
              <a:defRPr sz="953" baseline="0">
                <a:latin typeface="Helvetica Neue Medium" charset="0"/>
              </a:defRPr>
            </a:lvl2pPr>
            <a:lvl3pPr marL="727413" indent="0">
              <a:buFontTx/>
              <a:buNone/>
              <a:defRPr sz="953" baseline="0">
                <a:latin typeface="Helvetica Neue Medium" charset="0"/>
              </a:defRPr>
            </a:lvl3pPr>
            <a:lvl4pPr marL="1091119" indent="0">
              <a:buFontTx/>
              <a:buNone/>
              <a:defRPr sz="953" baseline="0">
                <a:latin typeface="Helvetica Neue Medium" charset="0"/>
              </a:defRPr>
            </a:lvl4pPr>
            <a:lvl5pPr marL="1454825" indent="0">
              <a:buFontTx/>
              <a:buNone/>
              <a:defRPr sz="953" baseline="0">
                <a:latin typeface="Helvetica Neue Medium" charset="0"/>
              </a:defRPr>
            </a:lvl5pPr>
            <a:lvl6pPr>
              <a:defRPr sz="1225"/>
            </a:lvl6pPr>
            <a:lvl7pPr>
              <a:defRPr sz="1225"/>
            </a:lvl7pPr>
            <a:lvl8pPr>
              <a:defRPr sz="1225"/>
            </a:lvl8pPr>
            <a:lvl9pPr>
              <a:defRPr sz="1225"/>
            </a:lvl9pPr>
          </a:lstStyle>
          <a:p>
            <a:pPr lvl="0"/>
            <a:r>
              <a:rPr lang="nl-NL"/>
              <a:t>Klik om de tekststijl van het model te Vijfde niveau</a:t>
            </a:r>
          </a:p>
        </p:txBody>
      </p:sp>
      <p:sp>
        <p:nvSpPr>
          <p:cNvPr id="13" name="Subtitel 2"/>
          <p:cNvSpPr>
            <a:spLocks noGrp="1"/>
          </p:cNvSpPr>
          <p:nvPr>
            <p:ph type="subTitle" idx="1" hasCustomPrompt="1"/>
          </p:nvPr>
        </p:nvSpPr>
        <p:spPr>
          <a:xfrm>
            <a:off x="507774" y="270438"/>
            <a:ext cx="3793368" cy="360099"/>
          </a:xfrm>
          <a:prstGeom prst="rect">
            <a:avLst/>
          </a:prstGeom>
        </p:spPr>
        <p:txBody>
          <a:bodyPr wrap="square" lIns="0" tIns="0" rIns="0" bIns="0">
            <a:spAutoFit/>
          </a:bodyPr>
          <a:lstStyle>
            <a:lvl1pPr marL="0" indent="0" algn="l">
              <a:lnSpc>
                <a:spcPct val="130000"/>
              </a:lnSpc>
              <a:spcBef>
                <a:spcPts val="0"/>
              </a:spcBef>
              <a:buNone/>
              <a:defRPr sz="1800" b="1" cap="all" baseline="0">
                <a:solidFill>
                  <a:schemeClr val="tx1"/>
                </a:solidFill>
                <a:latin typeface="+mj-lt"/>
              </a:defRPr>
            </a:lvl1pPr>
            <a:lvl2pPr marL="363706" indent="0" algn="ctr">
              <a:buNone/>
              <a:defRPr>
                <a:solidFill>
                  <a:schemeClr val="tx1">
                    <a:tint val="75000"/>
                  </a:schemeClr>
                </a:solidFill>
              </a:defRPr>
            </a:lvl2pPr>
            <a:lvl3pPr marL="727413" indent="0" algn="ctr">
              <a:buNone/>
              <a:defRPr>
                <a:solidFill>
                  <a:schemeClr val="tx1">
                    <a:tint val="75000"/>
                  </a:schemeClr>
                </a:solidFill>
              </a:defRPr>
            </a:lvl3pPr>
            <a:lvl4pPr marL="1091118" indent="0" algn="ctr">
              <a:buNone/>
              <a:defRPr>
                <a:solidFill>
                  <a:schemeClr val="tx1">
                    <a:tint val="75000"/>
                  </a:schemeClr>
                </a:solidFill>
              </a:defRPr>
            </a:lvl4pPr>
            <a:lvl5pPr marL="1454825" indent="0" algn="ctr">
              <a:buNone/>
              <a:defRPr>
                <a:solidFill>
                  <a:schemeClr val="tx1">
                    <a:tint val="75000"/>
                  </a:schemeClr>
                </a:solidFill>
              </a:defRPr>
            </a:lvl5pPr>
            <a:lvl6pPr marL="1818530" indent="0" algn="ctr">
              <a:buNone/>
              <a:defRPr>
                <a:solidFill>
                  <a:schemeClr val="tx1">
                    <a:tint val="75000"/>
                  </a:schemeClr>
                </a:solidFill>
              </a:defRPr>
            </a:lvl6pPr>
            <a:lvl7pPr marL="2182238" indent="0" algn="ctr">
              <a:buNone/>
              <a:defRPr>
                <a:solidFill>
                  <a:schemeClr val="tx1">
                    <a:tint val="75000"/>
                  </a:schemeClr>
                </a:solidFill>
              </a:defRPr>
            </a:lvl7pPr>
            <a:lvl8pPr marL="2545943" indent="0" algn="ctr">
              <a:buNone/>
              <a:defRPr>
                <a:solidFill>
                  <a:schemeClr val="tx1">
                    <a:tint val="75000"/>
                  </a:schemeClr>
                </a:solidFill>
              </a:defRPr>
            </a:lvl8pPr>
            <a:lvl9pPr marL="2909649" indent="0" algn="ctr">
              <a:buNone/>
              <a:defRPr>
                <a:solidFill>
                  <a:schemeClr val="tx1">
                    <a:tint val="75000"/>
                  </a:schemeClr>
                </a:solidFill>
              </a:defRPr>
            </a:lvl9pPr>
          </a:lstStyle>
          <a:p>
            <a:r>
              <a:rPr lang="nl-NL" dirty="0"/>
              <a:t>Klik om de titelstijl</a:t>
            </a:r>
          </a:p>
        </p:txBody>
      </p:sp>
      <p:grpSp>
        <p:nvGrpSpPr>
          <p:cNvPr id="10" name="Groep 9">
            <a:extLst>
              <a:ext uri="{FF2B5EF4-FFF2-40B4-BE49-F238E27FC236}">
                <a16:creationId xmlns:a16="http://schemas.microsoft.com/office/drawing/2014/main" id="{903F706B-6DB3-4646-9C92-5128D8B43C0B}"/>
              </a:ext>
            </a:extLst>
          </p:cNvPr>
          <p:cNvGrpSpPr>
            <a:grpSpLocks noChangeAspect="1"/>
          </p:cNvGrpSpPr>
          <p:nvPr userDrawn="1"/>
        </p:nvGrpSpPr>
        <p:grpSpPr>
          <a:xfrm>
            <a:off x="7994153" y="4689446"/>
            <a:ext cx="997361" cy="340384"/>
            <a:chOff x="6786609" y="4272655"/>
            <a:chExt cx="2248716" cy="767452"/>
          </a:xfrm>
        </p:grpSpPr>
        <p:pic>
          <p:nvPicPr>
            <p:cNvPr id="11" name="Afbeelding 10">
              <a:extLst>
                <a:ext uri="{FF2B5EF4-FFF2-40B4-BE49-F238E27FC236}">
                  <a16:creationId xmlns:a16="http://schemas.microsoft.com/office/drawing/2014/main" id="{06270AE9-9CE9-4877-B92F-C68D57403C00}"/>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14" name="Afbeelding 13">
              <a:extLst>
                <a:ext uri="{FF2B5EF4-FFF2-40B4-BE49-F238E27FC236}">
                  <a16:creationId xmlns:a16="http://schemas.microsoft.com/office/drawing/2014/main" id="{8EA5AEB0-CF98-4330-AF53-992F52266BEE}"/>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1380861136"/>
      </p:ext>
    </p:extLst>
  </p:cSld>
  <p:clrMapOvr>
    <a:masterClrMapping/>
  </p:clrMapOvr>
  <p:extLst>
    <p:ext uri="{DCECCB84-F9BA-43D5-87BE-67443E8EF086}">
      <p15:sldGuideLst xmlns:p15="http://schemas.microsoft.com/office/powerpoint/2012/main">
        <p15:guide id="1" pos="1522" userDrawn="1">
          <p15:clr>
            <a:srgbClr val="FBAE40"/>
          </p15:clr>
        </p15:guide>
        <p15:guide id="2" orient="horz" pos="24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Aangepaste indel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65875CC-140C-4606-AC87-70F31B6B6CA7}"/>
              </a:ext>
            </a:extLst>
          </p:cNvPr>
          <p:cNvSpPr/>
          <p:nvPr userDrawn="1"/>
        </p:nvSpPr>
        <p:spPr>
          <a:xfrm>
            <a:off x="0" y="-2445"/>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3" name="Subtitel 2">
            <a:extLst>
              <a:ext uri="{FF2B5EF4-FFF2-40B4-BE49-F238E27FC236}">
                <a16:creationId xmlns:a16="http://schemas.microsoft.com/office/drawing/2014/main" id="{E265145E-AB4D-4C7B-B1D7-ADECE7EE1744}"/>
              </a:ext>
            </a:extLst>
          </p:cNvPr>
          <p:cNvSpPr>
            <a:spLocks noGrp="1"/>
          </p:cNvSpPr>
          <p:nvPr>
            <p:ph type="subTitle" idx="1" hasCustomPrompt="1"/>
          </p:nvPr>
        </p:nvSpPr>
        <p:spPr>
          <a:xfrm>
            <a:off x="507772" y="455195"/>
            <a:ext cx="8260143" cy="317908"/>
          </a:xfrm>
          <a:prstGeom prst="rect">
            <a:avLst/>
          </a:prstGeom>
        </p:spPr>
        <p:txBody>
          <a:bodyPr wrap="square" lIns="0" tIns="0" rIns="0" bIns="0">
            <a:spAutoFit/>
          </a:bodyPr>
          <a:lstStyle>
            <a:lvl1pPr marL="0" indent="0" algn="l">
              <a:lnSpc>
                <a:spcPct val="130000"/>
              </a:lnSpc>
              <a:spcBef>
                <a:spcPts val="0"/>
              </a:spcBef>
              <a:buNone/>
              <a:defRPr sz="1800" b="1" cap="all" baseline="0">
                <a:solidFill>
                  <a:schemeClr val="tx1"/>
                </a:solidFill>
                <a:latin typeface="Verdana" panose="020B0604030504040204" pitchFamily="34" charset="0"/>
                <a:ea typeface="Verdana" panose="020B0604030504040204" pitchFamily="34" charset="0"/>
              </a:defRPr>
            </a:lvl1pPr>
            <a:lvl2pPr marL="363706" indent="0" algn="ctr">
              <a:buNone/>
              <a:defRPr>
                <a:solidFill>
                  <a:schemeClr val="tx1">
                    <a:tint val="75000"/>
                  </a:schemeClr>
                </a:solidFill>
              </a:defRPr>
            </a:lvl2pPr>
            <a:lvl3pPr marL="727413" indent="0" algn="ctr">
              <a:buNone/>
              <a:defRPr>
                <a:solidFill>
                  <a:schemeClr val="tx1">
                    <a:tint val="75000"/>
                  </a:schemeClr>
                </a:solidFill>
              </a:defRPr>
            </a:lvl3pPr>
            <a:lvl4pPr marL="1091118" indent="0" algn="ctr">
              <a:buNone/>
              <a:defRPr>
                <a:solidFill>
                  <a:schemeClr val="tx1">
                    <a:tint val="75000"/>
                  </a:schemeClr>
                </a:solidFill>
              </a:defRPr>
            </a:lvl4pPr>
            <a:lvl5pPr marL="1454825" indent="0" algn="ctr">
              <a:buNone/>
              <a:defRPr>
                <a:solidFill>
                  <a:schemeClr val="tx1">
                    <a:tint val="75000"/>
                  </a:schemeClr>
                </a:solidFill>
              </a:defRPr>
            </a:lvl5pPr>
            <a:lvl6pPr marL="1818530" indent="0" algn="ctr">
              <a:buNone/>
              <a:defRPr>
                <a:solidFill>
                  <a:schemeClr val="tx1">
                    <a:tint val="75000"/>
                  </a:schemeClr>
                </a:solidFill>
              </a:defRPr>
            </a:lvl6pPr>
            <a:lvl7pPr marL="2182238" indent="0" algn="ctr">
              <a:buNone/>
              <a:defRPr>
                <a:solidFill>
                  <a:schemeClr val="tx1">
                    <a:tint val="75000"/>
                  </a:schemeClr>
                </a:solidFill>
              </a:defRPr>
            </a:lvl7pPr>
            <a:lvl8pPr marL="2545943" indent="0" algn="ctr">
              <a:buNone/>
              <a:defRPr>
                <a:solidFill>
                  <a:schemeClr val="tx1">
                    <a:tint val="75000"/>
                  </a:schemeClr>
                </a:solidFill>
              </a:defRPr>
            </a:lvl8pPr>
            <a:lvl9pPr marL="2909649" indent="0" algn="ctr">
              <a:buNone/>
              <a:defRPr>
                <a:solidFill>
                  <a:schemeClr val="tx1">
                    <a:tint val="75000"/>
                  </a:schemeClr>
                </a:solidFill>
              </a:defRPr>
            </a:lvl9pPr>
          </a:lstStyle>
          <a:p>
            <a:r>
              <a:rPr lang="nl-NL" dirty="0"/>
              <a:t>Klik om de titelstijl</a:t>
            </a:r>
          </a:p>
        </p:txBody>
      </p:sp>
      <p:grpSp>
        <p:nvGrpSpPr>
          <p:cNvPr id="9" name="Groep 8">
            <a:extLst>
              <a:ext uri="{FF2B5EF4-FFF2-40B4-BE49-F238E27FC236}">
                <a16:creationId xmlns:a16="http://schemas.microsoft.com/office/drawing/2014/main" id="{D1155F7F-3551-4CDD-8B27-3346CE20621D}"/>
              </a:ext>
            </a:extLst>
          </p:cNvPr>
          <p:cNvGrpSpPr>
            <a:grpSpLocks noChangeAspect="1"/>
          </p:cNvGrpSpPr>
          <p:nvPr userDrawn="1"/>
        </p:nvGrpSpPr>
        <p:grpSpPr>
          <a:xfrm>
            <a:off x="7994153" y="4689446"/>
            <a:ext cx="997361" cy="340384"/>
            <a:chOff x="6786609" y="4272655"/>
            <a:chExt cx="2248716" cy="767452"/>
          </a:xfrm>
        </p:grpSpPr>
        <p:pic>
          <p:nvPicPr>
            <p:cNvPr id="11" name="Afbeelding 10">
              <a:extLst>
                <a:ext uri="{FF2B5EF4-FFF2-40B4-BE49-F238E27FC236}">
                  <a16:creationId xmlns:a16="http://schemas.microsoft.com/office/drawing/2014/main" id="{1AE33570-EF05-40AD-95D6-3396165098B6}"/>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12" name="Afbeelding 11">
              <a:extLst>
                <a:ext uri="{FF2B5EF4-FFF2-40B4-BE49-F238E27FC236}">
                  <a16:creationId xmlns:a16="http://schemas.microsoft.com/office/drawing/2014/main" id="{0BD017A0-0355-4A9D-9C52-4880C284E4BD}"/>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1051132672"/>
      </p:ext>
    </p:extLst>
  </p:cSld>
  <p:clrMapOvr>
    <a:masterClrMapping/>
  </p:clrMapOvr>
  <p:extLst>
    <p:ext uri="{DCECCB84-F9BA-43D5-87BE-67443E8EF086}">
      <p15:sldGuideLst xmlns:p15="http://schemas.microsoft.com/office/powerpoint/2012/main">
        <p15:guide id="1" pos="4238" userDrawn="1">
          <p15:clr>
            <a:srgbClr val="FBAE40"/>
          </p15:clr>
        </p15:guide>
        <p15:guide id="2" orient="horz" pos="58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_Aangepaste indeling">
    <p:spTree>
      <p:nvGrpSpPr>
        <p:cNvPr id="1" name=""/>
        <p:cNvGrpSpPr/>
        <p:nvPr/>
      </p:nvGrpSpPr>
      <p:grpSpPr>
        <a:xfrm>
          <a:off x="0" y="0"/>
          <a:ext cx="0" cy="0"/>
          <a:chOff x="0" y="0"/>
          <a:chExt cx="0" cy="0"/>
        </a:xfrm>
      </p:grpSpPr>
      <p:sp>
        <p:nvSpPr>
          <p:cNvPr id="4" name="Rechthoek 3"/>
          <p:cNvSpPr/>
          <p:nvPr userDrawn="1"/>
        </p:nvSpPr>
        <p:spPr>
          <a:xfrm>
            <a:off x="249842" y="195047"/>
            <a:ext cx="4322836" cy="4753190"/>
          </a:xfrm>
          <a:prstGeom prst="rect">
            <a:avLst/>
          </a:prstGeom>
          <a:solidFill>
            <a:srgbClr val="FECB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jdelijke aanduiding voor titel 2"/>
          <p:cNvSpPr>
            <a:spLocks noGrp="1"/>
          </p:cNvSpPr>
          <p:nvPr>
            <p:ph type="title" hasCustomPrompt="1"/>
          </p:nvPr>
        </p:nvSpPr>
        <p:spPr>
          <a:xfrm>
            <a:off x="502276" y="886971"/>
            <a:ext cx="3798865" cy="443198"/>
          </a:xfrm>
          <a:prstGeom prst="rect">
            <a:avLst/>
          </a:prstGeom>
        </p:spPr>
        <p:txBody>
          <a:bodyPr vert="horz" wrap="square" lIns="720000" tIns="0" rIns="360000" bIns="0" rtlCol="0" anchor="t" anchorCtr="0">
            <a:spAutoFit/>
          </a:bodyPr>
          <a:lstStyle>
            <a:lvl1pPr marL="5401" indent="0" algn="l">
              <a:lnSpc>
                <a:spcPct val="90000"/>
              </a:lnSpc>
              <a:tabLst/>
              <a:defRPr sz="3200">
                <a:solidFill>
                  <a:schemeClr val="bg1"/>
                </a:solidFill>
              </a:defRPr>
            </a:lvl1pPr>
          </a:lstStyle>
          <a:p>
            <a:r>
              <a:rPr lang="nl-NL"/>
              <a:t>titel</a:t>
            </a:r>
          </a:p>
        </p:txBody>
      </p:sp>
      <p:sp>
        <p:nvSpPr>
          <p:cNvPr id="7" name="Subtitel 2"/>
          <p:cNvSpPr txBox="1">
            <a:spLocks/>
          </p:cNvSpPr>
          <p:nvPr userDrawn="1"/>
        </p:nvSpPr>
        <p:spPr bwMode="auto">
          <a:xfrm>
            <a:off x="5296569" y="831655"/>
            <a:ext cx="3793368" cy="322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marL="0" indent="0" algn="l" defTabSz="363715" rtl="0" fontAlgn="base">
              <a:lnSpc>
                <a:spcPct val="130000"/>
              </a:lnSpc>
              <a:spcBef>
                <a:spcPts val="0"/>
              </a:spcBef>
              <a:spcAft>
                <a:spcPct val="0"/>
              </a:spcAft>
              <a:buFont typeface="Arial" charset="0"/>
              <a:buNone/>
              <a:defRPr sz="1800" b="1" kern="1200" cap="all" baseline="0">
                <a:solidFill>
                  <a:schemeClr val="tx1"/>
                </a:solidFill>
                <a:latin typeface="+mj-lt"/>
                <a:ea typeface="Helvetica Neue" charset="0"/>
                <a:cs typeface="Helvetica Neue"/>
              </a:defRPr>
            </a:lvl1pPr>
            <a:lvl2pPr marL="363715" indent="0" algn="ctr" defTabSz="363715" rtl="0" fontAlgn="base">
              <a:spcBef>
                <a:spcPct val="20000"/>
              </a:spcBef>
              <a:spcAft>
                <a:spcPct val="0"/>
              </a:spcAft>
              <a:buFont typeface="Arial" charset="0"/>
              <a:buNone/>
              <a:defRPr sz="1200" kern="1200">
                <a:solidFill>
                  <a:schemeClr val="tx1">
                    <a:tint val="75000"/>
                  </a:schemeClr>
                </a:solidFill>
                <a:latin typeface="+mn-lt"/>
                <a:ea typeface="Helvetica Neue" charset="0"/>
                <a:cs typeface="Helvetica Neue"/>
              </a:defRPr>
            </a:lvl2pPr>
            <a:lvl3pPr marL="727431" indent="0" algn="ctr" defTabSz="363715" rtl="0" fontAlgn="base">
              <a:spcBef>
                <a:spcPct val="20000"/>
              </a:spcBef>
              <a:spcAft>
                <a:spcPct val="0"/>
              </a:spcAft>
              <a:buFont typeface="Arial" charset="0"/>
              <a:buNone/>
              <a:defRPr sz="1200" kern="1200">
                <a:solidFill>
                  <a:schemeClr val="tx1">
                    <a:tint val="75000"/>
                  </a:schemeClr>
                </a:solidFill>
                <a:latin typeface="+mn-lt"/>
                <a:ea typeface="Helvetica Neue" charset="0"/>
                <a:cs typeface="Helvetica Neue"/>
              </a:defRPr>
            </a:lvl3pPr>
            <a:lvl4pPr marL="1091145" indent="0" algn="ctr" defTabSz="363715" rtl="0" fontAlgn="base">
              <a:spcBef>
                <a:spcPct val="20000"/>
              </a:spcBef>
              <a:spcAft>
                <a:spcPct val="0"/>
              </a:spcAft>
              <a:buFont typeface="Arial" charset="0"/>
              <a:buNone/>
              <a:defRPr sz="1200" kern="1200">
                <a:solidFill>
                  <a:schemeClr val="tx1">
                    <a:tint val="75000"/>
                  </a:schemeClr>
                </a:solidFill>
                <a:latin typeface="+mn-lt"/>
                <a:ea typeface="Helvetica Neue" charset="0"/>
                <a:cs typeface="Helvetica Neue"/>
              </a:defRPr>
            </a:lvl4pPr>
            <a:lvl5pPr marL="1454861" indent="0" algn="ctr" defTabSz="363715" rtl="0" fontAlgn="base">
              <a:spcBef>
                <a:spcPct val="20000"/>
              </a:spcBef>
              <a:spcAft>
                <a:spcPct val="0"/>
              </a:spcAft>
              <a:buFont typeface="Arial" charset="0"/>
              <a:buNone/>
              <a:defRPr sz="1200" kern="1200">
                <a:solidFill>
                  <a:schemeClr val="tx1">
                    <a:tint val="75000"/>
                  </a:schemeClr>
                </a:solidFill>
                <a:latin typeface="+mn-lt"/>
                <a:ea typeface="Helvetica Neue" charset="0"/>
                <a:cs typeface="Helvetica Neue"/>
              </a:defRPr>
            </a:lvl5pPr>
            <a:lvl6pPr marL="1818576" indent="0" algn="ctr" defTabSz="363715" rtl="0" eaLnBrk="1" latinLnBrk="0" hangingPunct="1">
              <a:spcBef>
                <a:spcPct val="20000"/>
              </a:spcBef>
              <a:buFont typeface="Arial"/>
              <a:buNone/>
              <a:defRPr sz="1591" kern="1200">
                <a:solidFill>
                  <a:schemeClr val="tx1">
                    <a:tint val="75000"/>
                  </a:schemeClr>
                </a:solidFill>
                <a:latin typeface="+mn-lt"/>
                <a:ea typeface="+mn-ea"/>
                <a:cs typeface="+mn-cs"/>
              </a:defRPr>
            </a:lvl6pPr>
            <a:lvl7pPr marL="2182292" indent="0" algn="ctr" defTabSz="363715" rtl="0" eaLnBrk="1" latinLnBrk="0" hangingPunct="1">
              <a:spcBef>
                <a:spcPct val="20000"/>
              </a:spcBef>
              <a:buFont typeface="Arial"/>
              <a:buNone/>
              <a:defRPr sz="1591" kern="1200">
                <a:solidFill>
                  <a:schemeClr val="tx1">
                    <a:tint val="75000"/>
                  </a:schemeClr>
                </a:solidFill>
                <a:latin typeface="+mn-lt"/>
                <a:ea typeface="+mn-ea"/>
                <a:cs typeface="+mn-cs"/>
              </a:defRPr>
            </a:lvl7pPr>
            <a:lvl8pPr marL="2546006" indent="0" algn="ctr" defTabSz="363715" rtl="0" eaLnBrk="1" latinLnBrk="0" hangingPunct="1">
              <a:spcBef>
                <a:spcPct val="20000"/>
              </a:spcBef>
              <a:buFont typeface="Arial"/>
              <a:buNone/>
              <a:defRPr sz="1591" kern="1200">
                <a:solidFill>
                  <a:schemeClr val="tx1">
                    <a:tint val="75000"/>
                  </a:schemeClr>
                </a:solidFill>
                <a:latin typeface="+mn-lt"/>
                <a:ea typeface="+mn-ea"/>
                <a:cs typeface="+mn-cs"/>
              </a:defRPr>
            </a:lvl8pPr>
            <a:lvl9pPr marL="2909722" indent="0" algn="ctr" defTabSz="363715" rtl="0" eaLnBrk="1" latinLnBrk="0" hangingPunct="1">
              <a:spcBef>
                <a:spcPct val="20000"/>
              </a:spcBef>
              <a:buFont typeface="Arial"/>
              <a:buNone/>
              <a:defRPr sz="1591" kern="1200">
                <a:solidFill>
                  <a:schemeClr val="tx1">
                    <a:tint val="75000"/>
                  </a:schemeClr>
                </a:solidFill>
                <a:latin typeface="+mn-lt"/>
                <a:ea typeface="+mn-ea"/>
                <a:cs typeface="+mn-cs"/>
              </a:defRPr>
            </a:lvl9pPr>
          </a:lstStyle>
          <a:p>
            <a:pPr eaLnBrk="1" hangingPunct="1"/>
            <a:r>
              <a:rPr lang="nl-NL" cap="none" baseline="0"/>
              <a:t>Klik om de titelstijl</a:t>
            </a:r>
          </a:p>
        </p:txBody>
      </p:sp>
      <p:grpSp>
        <p:nvGrpSpPr>
          <p:cNvPr id="8" name="Groep 7">
            <a:extLst>
              <a:ext uri="{FF2B5EF4-FFF2-40B4-BE49-F238E27FC236}">
                <a16:creationId xmlns:a16="http://schemas.microsoft.com/office/drawing/2014/main" id="{332BB510-C0A0-4D10-A4CB-02D2B6BC4059}"/>
              </a:ext>
            </a:extLst>
          </p:cNvPr>
          <p:cNvGrpSpPr>
            <a:grpSpLocks noChangeAspect="1"/>
          </p:cNvGrpSpPr>
          <p:nvPr userDrawn="1"/>
        </p:nvGrpSpPr>
        <p:grpSpPr>
          <a:xfrm>
            <a:off x="7994153" y="4689446"/>
            <a:ext cx="997361" cy="340384"/>
            <a:chOff x="6786609" y="4272655"/>
            <a:chExt cx="2248716" cy="767452"/>
          </a:xfrm>
        </p:grpSpPr>
        <p:pic>
          <p:nvPicPr>
            <p:cNvPr id="11" name="Afbeelding 10">
              <a:extLst>
                <a:ext uri="{FF2B5EF4-FFF2-40B4-BE49-F238E27FC236}">
                  <a16:creationId xmlns:a16="http://schemas.microsoft.com/office/drawing/2014/main" id="{0C9DA555-803A-4010-A06E-C315FEF76A3D}"/>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12" name="Afbeelding 11">
              <a:extLst>
                <a:ext uri="{FF2B5EF4-FFF2-40B4-BE49-F238E27FC236}">
                  <a16:creationId xmlns:a16="http://schemas.microsoft.com/office/drawing/2014/main" id="{C0330066-410B-4912-9AE9-63271C35C6FC}"/>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240043613"/>
      </p:ext>
    </p:extLst>
  </p:cSld>
  <p:clrMapOvr>
    <a:masterClrMapping/>
  </p:clrMapOvr>
  <p:extLst>
    <p:ext uri="{DCECCB84-F9BA-43D5-87BE-67443E8EF086}">
      <p15:sldGuideLst xmlns:p15="http://schemas.microsoft.com/office/powerpoint/2012/main">
        <p15:guide id="1" pos="4238">
          <p15:clr>
            <a:srgbClr val="FBAE40"/>
          </p15:clr>
        </p15:guide>
        <p15:guide id="2" orient="horz" pos="58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9" name="Tijdelijke aanduiding voor tekst 1"/>
          <p:cNvSpPr>
            <a:spLocks noGrp="1"/>
          </p:cNvSpPr>
          <p:nvPr>
            <p:ph type="body" idx="1"/>
          </p:nvPr>
        </p:nvSpPr>
        <p:spPr bwMode="auto">
          <a:xfrm>
            <a:off x="507773" y="1031532"/>
            <a:ext cx="8652519" cy="1071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nl-NL" altLang="nl-NL"/>
              <a:t>Klik om de tekststijl van het model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3" name="Tijdelijke aanduiding voor titel 2"/>
          <p:cNvSpPr>
            <a:spLocks noGrp="1"/>
          </p:cNvSpPr>
          <p:nvPr>
            <p:ph type="title"/>
          </p:nvPr>
        </p:nvSpPr>
        <p:spPr>
          <a:xfrm>
            <a:off x="507773" y="372845"/>
            <a:ext cx="8652519" cy="523517"/>
          </a:xfrm>
          <a:prstGeom prst="rect">
            <a:avLst/>
          </a:prstGeom>
        </p:spPr>
        <p:txBody>
          <a:bodyPr vert="horz" wrap="square" lIns="0" tIns="0" rIns="0" bIns="0" rtlCol="0" anchor="ctr">
            <a:spAutoFit/>
          </a:bodyPr>
          <a:lstStyle/>
          <a:p>
            <a:r>
              <a:rPr lang="nl-NL"/>
              <a:t>Titelstijl bewerken</a:t>
            </a:r>
          </a:p>
        </p:txBody>
      </p:sp>
    </p:spTree>
  </p:cSld>
  <p:clrMap bg1="lt1" tx1="dk1" bg2="lt2" tx2="dk2" accent1="accent1" accent2="accent2" accent3="accent3" accent4="accent4" accent5="accent5" accent6="accent6" hlink="hlink" folHlink="folHlink"/>
  <p:sldLayoutIdLst>
    <p:sldLayoutId id="2147483661" r:id="rId1"/>
    <p:sldLayoutId id="2147483670" r:id="rId2"/>
    <p:sldLayoutId id="2147483702" r:id="rId3"/>
    <p:sldLayoutId id="2147483682" r:id="rId4"/>
    <p:sldLayoutId id="2147483671" r:id="rId5"/>
    <p:sldLayoutId id="2147483688" r:id="rId6"/>
    <p:sldLayoutId id="2147483691" r:id="rId7"/>
    <p:sldLayoutId id="2147483684" r:id="rId8"/>
    <p:sldLayoutId id="2147483703" r:id="rId9"/>
    <p:sldLayoutId id="2147483705" r:id="rId10"/>
    <p:sldLayoutId id="2147483677" r:id="rId11"/>
    <p:sldLayoutId id="2147483706" r:id="rId12"/>
    <p:sldLayoutId id="2147483707" r:id="rId13"/>
    <p:sldLayoutId id="2147483710" r:id="rId14"/>
  </p:sldLayoutIdLst>
  <p:hf sldNum="0" hdr="0" ftr="0" dt="0"/>
  <p:txStyles>
    <p:titleStyle>
      <a:lvl1pPr algn="l" defTabSz="363715" rtl="0" eaLnBrk="1" fontAlgn="base" hangingPunct="1">
        <a:spcBef>
          <a:spcPct val="0"/>
        </a:spcBef>
        <a:spcAft>
          <a:spcPct val="0"/>
        </a:spcAft>
        <a:defRPr sz="3402" b="1" kern="1200" cap="all">
          <a:solidFill>
            <a:schemeClr val="tx1"/>
          </a:solidFill>
          <a:latin typeface="+mj-lt"/>
          <a:ea typeface="Helvetica Neue Bold Condensed" charset="0"/>
          <a:cs typeface="Helvetica Neue Bold Condensed"/>
        </a:defRPr>
      </a:lvl1pPr>
      <a:lvl2pPr algn="ctr" defTabSz="363715" rtl="0" eaLnBrk="1" fontAlgn="base" hangingPunct="1">
        <a:spcBef>
          <a:spcPct val="0"/>
        </a:spcBef>
        <a:spcAft>
          <a:spcPct val="0"/>
        </a:spcAft>
        <a:defRPr sz="3182">
          <a:solidFill>
            <a:schemeClr val="tx1"/>
          </a:solidFill>
          <a:latin typeface="Helvetica Neue Bold Condensed" charset="0"/>
          <a:ea typeface="Helvetica Neue Bold Condensed" charset="0"/>
          <a:cs typeface="Helvetica Neue Bold Condensed" charset="0"/>
        </a:defRPr>
      </a:lvl2pPr>
      <a:lvl3pPr algn="ctr" defTabSz="363715" rtl="0" eaLnBrk="1" fontAlgn="base" hangingPunct="1">
        <a:spcBef>
          <a:spcPct val="0"/>
        </a:spcBef>
        <a:spcAft>
          <a:spcPct val="0"/>
        </a:spcAft>
        <a:defRPr sz="3182">
          <a:solidFill>
            <a:schemeClr val="tx1"/>
          </a:solidFill>
          <a:latin typeface="Helvetica Neue Bold Condensed" charset="0"/>
          <a:ea typeface="Helvetica Neue Bold Condensed" charset="0"/>
          <a:cs typeface="Helvetica Neue Bold Condensed" charset="0"/>
        </a:defRPr>
      </a:lvl3pPr>
      <a:lvl4pPr algn="ctr" defTabSz="363715" rtl="0" eaLnBrk="1" fontAlgn="base" hangingPunct="1">
        <a:spcBef>
          <a:spcPct val="0"/>
        </a:spcBef>
        <a:spcAft>
          <a:spcPct val="0"/>
        </a:spcAft>
        <a:defRPr sz="3182">
          <a:solidFill>
            <a:schemeClr val="tx1"/>
          </a:solidFill>
          <a:latin typeface="Helvetica Neue Bold Condensed" charset="0"/>
          <a:ea typeface="Helvetica Neue Bold Condensed" charset="0"/>
          <a:cs typeface="Helvetica Neue Bold Condensed" charset="0"/>
        </a:defRPr>
      </a:lvl4pPr>
      <a:lvl5pPr algn="ctr" defTabSz="363715" rtl="0" eaLnBrk="1" fontAlgn="base" hangingPunct="1">
        <a:spcBef>
          <a:spcPct val="0"/>
        </a:spcBef>
        <a:spcAft>
          <a:spcPct val="0"/>
        </a:spcAft>
        <a:defRPr sz="3182">
          <a:solidFill>
            <a:schemeClr val="tx1"/>
          </a:solidFill>
          <a:latin typeface="Helvetica Neue Bold Condensed" charset="0"/>
          <a:ea typeface="Helvetica Neue Bold Condensed" charset="0"/>
          <a:cs typeface="Helvetica Neue Bold Condensed" charset="0"/>
        </a:defRPr>
      </a:lvl5pPr>
      <a:lvl6pPr marL="363715" algn="ctr" defTabSz="363715" rtl="0" eaLnBrk="1" fontAlgn="base" hangingPunct="1">
        <a:spcBef>
          <a:spcPct val="0"/>
        </a:spcBef>
        <a:spcAft>
          <a:spcPct val="0"/>
        </a:spcAft>
        <a:defRPr sz="3182">
          <a:solidFill>
            <a:schemeClr val="tx1"/>
          </a:solidFill>
          <a:latin typeface="Helvetica Neue Bold Condensed" charset="0"/>
          <a:ea typeface="Helvetica Neue Bold Condensed" charset="0"/>
          <a:cs typeface="Helvetica Neue Bold Condensed" charset="0"/>
        </a:defRPr>
      </a:lvl6pPr>
      <a:lvl7pPr marL="727431" algn="ctr" defTabSz="363715" rtl="0" eaLnBrk="1" fontAlgn="base" hangingPunct="1">
        <a:spcBef>
          <a:spcPct val="0"/>
        </a:spcBef>
        <a:spcAft>
          <a:spcPct val="0"/>
        </a:spcAft>
        <a:defRPr sz="3182">
          <a:solidFill>
            <a:schemeClr val="tx1"/>
          </a:solidFill>
          <a:latin typeface="Helvetica Neue Bold Condensed" charset="0"/>
          <a:ea typeface="Helvetica Neue Bold Condensed" charset="0"/>
          <a:cs typeface="Helvetica Neue Bold Condensed" charset="0"/>
        </a:defRPr>
      </a:lvl7pPr>
      <a:lvl8pPr marL="1091145" algn="ctr" defTabSz="363715" rtl="0" eaLnBrk="1" fontAlgn="base" hangingPunct="1">
        <a:spcBef>
          <a:spcPct val="0"/>
        </a:spcBef>
        <a:spcAft>
          <a:spcPct val="0"/>
        </a:spcAft>
        <a:defRPr sz="3182">
          <a:solidFill>
            <a:schemeClr val="tx1"/>
          </a:solidFill>
          <a:latin typeface="Helvetica Neue Bold Condensed" charset="0"/>
          <a:ea typeface="Helvetica Neue Bold Condensed" charset="0"/>
          <a:cs typeface="Helvetica Neue Bold Condensed" charset="0"/>
        </a:defRPr>
      </a:lvl8pPr>
      <a:lvl9pPr marL="1454861" algn="ctr" defTabSz="363715" rtl="0" eaLnBrk="1" fontAlgn="base" hangingPunct="1">
        <a:spcBef>
          <a:spcPct val="0"/>
        </a:spcBef>
        <a:spcAft>
          <a:spcPct val="0"/>
        </a:spcAft>
        <a:defRPr sz="3182">
          <a:solidFill>
            <a:schemeClr val="tx1"/>
          </a:solidFill>
          <a:latin typeface="Helvetica Neue Bold Condensed" charset="0"/>
          <a:ea typeface="Helvetica Neue Bold Condensed" charset="0"/>
          <a:cs typeface="Helvetica Neue Bold Condensed" charset="0"/>
        </a:defRPr>
      </a:lvl9pPr>
    </p:titleStyle>
    <p:body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p:bodyStyle>
    <p:otherStyle>
      <a:defPPr>
        <a:defRPr lang="nl-NL"/>
      </a:defPPr>
      <a:lvl1pPr marL="0" algn="l" defTabSz="363715" rtl="0" eaLnBrk="1" latinLnBrk="0" hangingPunct="1">
        <a:defRPr sz="1432" kern="1200">
          <a:solidFill>
            <a:schemeClr val="tx1"/>
          </a:solidFill>
          <a:latin typeface="+mn-lt"/>
          <a:ea typeface="+mn-ea"/>
          <a:cs typeface="+mn-cs"/>
        </a:defRPr>
      </a:lvl1pPr>
      <a:lvl2pPr marL="363715" algn="l" defTabSz="363715" rtl="0" eaLnBrk="1" latinLnBrk="0" hangingPunct="1">
        <a:defRPr sz="1432" kern="1200">
          <a:solidFill>
            <a:schemeClr val="tx1"/>
          </a:solidFill>
          <a:latin typeface="+mn-lt"/>
          <a:ea typeface="+mn-ea"/>
          <a:cs typeface="+mn-cs"/>
        </a:defRPr>
      </a:lvl2pPr>
      <a:lvl3pPr marL="727431" algn="l" defTabSz="363715" rtl="0" eaLnBrk="1" latinLnBrk="0" hangingPunct="1">
        <a:defRPr sz="1432" kern="1200">
          <a:solidFill>
            <a:schemeClr val="tx1"/>
          </a:solidFill>
          <a:latin typeface="+mn-lt"/>
          <a:ea typeface="+mn-ea"/>
          <a:cs typeface="+mn-cs"/>
        </a:defRPr>
      </a:lvl3pPr>
      <a:lvl4pPr marL="1091145" algn="l" defTabSz="363715" rtl="0" eaLnBrk="1" latinLnBrk="0" hangingPunct="1">
        <a:defRPr sz="1432" kern="1200">
          <a:solidFill>
            <a:schemeClr val="tx1"/>
          </a:solidFill>
          <a:latin typeface="+mn-lt"/>
          <a:ea typeface="+mn-ea"/>
          <a:cs typeface="+mn-cs"/>
        </a:defRPr>
      </a:lvl4pPr>
      <a:lvl5pPr marL="1454861" algn="l" defTabSz="363715" rtl="0" eaLnBrk="1" latinLnBrk="0" hangingPunct="1">
        <a:defRPr sz="1432" kern="1200">
          <a:solidFill>
            <a:schemeClr val="tx1"/>
          </a:solidFill>
          <a:latin typeface="+mn-lt"/>
          <a:ea typeface="+mn-ea"/>
          <a:cs typeface="+mn-cs"/>
        </a:defRPr>
      </a:lvl5pPr>
      <a:lvl6pPr marL="1818576" algn="l" defTabSz="363715" rtl="0" eaLnBrk="1" latinLnBrk="0" hangingPunct="1">
        <a:defRPr sz="1432" kern="1200">
          <a:solidFill>
            <a:schemeClr val="tx1"/>
          </a:solidFill>
          <a:latin typeface="+mn-lt"/>
          <a:ea typeface="+mn-ea"/>
          <a:cs typeface="+mn-cs"/>
        </a:defRPr>
      </a:lvl6pPr>
      <a:lvl7pPr marL="2182292" algn="l" defTabSz="363715" rtl="0" eaLnBrk="1" latinLnBrk="0" hangingPunct="1">
        <a:defRPr sz="1432" kern="1200">
          <a:solidFill>
            <a:schemeClr val="tx1"/>
          </a:solidFill>
          <a:latin typeface="+mn-lt"/>
          <a:ea typeface="+mn-ea"/>
          <a:cs typeface="+mn-cs"/>
        </a:defRPr>
      </a:lvl7pPr>
      <a:lvl8pPr marL="2546006" algn="l" defTabSz="363715" rtl="0" eaLnBrk="1" latinLnBrk="0" hangingPunct="1">
        <a:defRPr sz="1432" kern="1200">
          <a:solidFill>
            <a:schemeClr val="tx1"/>
          </a:solidFill>
          <a:latin typeface="+mn-lt"/>
          <a:ea typeface="+mn-ea"/>
          <a:cs typeface="+mn-cs"/>
        </a:defRPr>
      </a:lvl8pPr>
      <a:lvl9pPr marL="2909722" algn="l" defTabSz="363715" rtl="0" eaLnBrk="1" latinLnBrk="0" hangingPunct="1">
        <a:defRPr sz="1432"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440" userDrawn="1">
          <p15:clr>
            <a:srgbClr val="F26B43"/>
          </p15:clr>
        </p15:guide>
        <p15:guide id="4" orient="horz" pos="123" userDrawn="1">
          <p15:clr>
            <a:srgbClr val="F26B43"/>
          </p15:clr>
        </p15:guide>
        <p15:guide id="5" orient="horz" pos="3117" userDrawn="1">
          <p15:clr>
            <a:srgbClr val="F26B43"/>
          </p15:clr>
        </p15:guide>
        <p15:guide id="6" pos="320" userDrawn="1">
          <p15:clr>
            <a:srgbClr val="F26B43"/>
          </p15:clr>
        </p15:guide>
        <p15:guide id="7" pos="5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youtu.be/oBOgUtcxvck" TargetMode="External"/><Relationship Id="rId5" Type="http://schemas.openxmlformats.org/officeDocument/2006/relationships/image" Target="../media/image11.pn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g"/><Relationship Id="rId18" Type="http://schemas.openxmlformats.org/officeDocument/2006/relationships/image" Target="../media/image47.jpg"/><Relationship Id="rId26" Type="http://schemas.openxmlformats.org/officeDocument/2006/relationships/image" Target="../media/image55.jpg"/><Relationship Id="rId3" Type="http://schemas.openxmlformats.org/officeDocument/2006/relationships/image" Target="../media/image32.jpg"/><Relationship Id="rId21" Type="http://schemas.openxmlformats.org/officeDocument/2006/relationships/image" Target="../media/image50.png"/><Relationship Id="rId34" Type="http://schemas.openxmlformats.org/officeDocument/2006/relationships/image" Target="../media/image63.png"/><Relationship Id="rId7" Type="http://schemas.openxmlformats.org/officeDocument/2006/relationships/image" Target="../media/image36.jpg"/><Relationship Id="rId12" Type="http://schemas.openxmlformats.org/officeDocument/2006/relationships/image" Target="../media/image41.png"/><Relationship Id="rId17" Type="http://schemas.openxmlformats.org/officeDocument/2006/relationships/image" Target="../media/image46.jpg"/><Relationship Id="rId25" Type="http://schemas.openxmlformats.org/officeDocument/2006/relationships/image" Target="../media/image54.svg"/><Relationship Id="rId33" Type="http://schemas.openxmlformats.org/officeDocument/2006/relationships/image" Target="../media/image62.jpg"/><Relationship Id="rId2" Type="http://schemas.openxmlformats.org/officeDocument/2006/relationships/chart" Target="../charts/chart1.xml"/><Relationship Id="rId16" Type="http://schemas.openxmlformats.org/officeDocument/2006/relationships/image" Target="../media/image45.jpg"/><Relationship Id="rId20" Type="http://schemas.openxmlformats.org/officeDocument/2006/relationships/image" Target="../media/image49.jpg"/><Relationship Id="rId29" Type="http://schemas.openxmlformats.org/officeDocument/2006/relationships/image" Target="../media/image58.jpg"/><Relationship Id="rId1" Type="http://schemas.openxmlformats.org/officeDocument/2006/relationships/slideLayout" Target="../slideLayouts/slideLayout5.xml"/><Relationship Id="rId6" Type="http://schemas.openxmlformats.org/officeDocument/2006/relationships/image" Target="../media/image35.jpg"/><Relationship Id="rId11" Type="http://schemas.openxmlformats.org/officeDocument/2006/relationships/image" Target="../media/image40.jpg"/><Relationship Id="rId24" Type="http://schemas.openxmlformats.org/officeDocument/2006/relationships/image" Target="../media/image53.png"/><Relationship Id="rId32" Type="http://schemas.openxmlformats.org/officeDocument/2006/relationships/image" Target="../media/image61.jpg"/><Relationship Id="rId37" Type="http://schemas.openxmlformats.org/officeDocument/2006/relationships/image" Target="../media/image66.jpg"/><Relationship Id="rId5" Type="http://schemas.openxmlformats.org/officeDocument/2006/relationships/image" Target="../media/image34.jpg"/><Relationship Id="rId15" Type="http://schemas.openxmlformats.org/officeDocument/2006/relationships/image" Target="../media/image44.jpg"/><Relationship Id="rId23" Type="http://schemas.openxmlformats.org/officeDocument/2006/relationships/image" Target="../media/image52.jpg"/><Relationship Id="rId28" Type="http://schemas.openxmlformats.org/officeDocument/2006/relationships/image" Target="../media/image57.jpg"/><Relationship Id="rId36" Type="http://schemas.openxmlformats.org/officeDocument/2006/relationships/image" Target="../media/image65.png"/><Relationship Id="rId10" Type="http://schemas.openxmlformats.org/officeDocument/2006/relationships/image" Target="../media/image39.jpg"/><Relationship Id="rId19" Type="http://schemas.openxmlformats.org/officeDocument/2006/relationships/image" Target="../media/image48.jpg"/><Relationship Id="rId31" Type="http://schemas.openxmlformats.org/officeDocument/2006/relationships/image" Target="../media/image60.jpg"/><Relationship Id="rId4" Type="http://schemas.openxmlformats.org/officeDocument/2006/relationships/image" Target="../media/image33.jpg"/><Relationship Id="rId9" Type="http://schemas.openxmlformats.org/officeDocument/2006/relationships/image" Target="../media/image38.jpg"/><Relationship Id="rId14" Type="http://schemas.openxmlformats.org/officeDocument/2006/relationships/image" Target="../media/image43.jpg"/><Relationship Id="rId22" Type="http://schemas.openxmlformats.org/officeDocument/2006/relationships/image" Target="../media/image51.jpg"/><Relationship Id="rId27" Type="http://schemas.openxmlformats.org/officeDocument/2006/relationships/image" Target="../media/image56.jpg"/><Relationship Id="rId30" Type="http://schemas.openxmlformats.org/officeDocument/2006/relationships/image" Target="../media/image59.jpg"/><Relationship Id="rId35"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jpg"/><Relationship Id="rId18" Type="http://schemas.openxmlformats.org/officeDocument/2006/relationships/image" Target="../media/image49.jpg"/><Relationship Id="rId26" Type="http://schemas.openxmlformats.org/officeDocument/2006/relationships/image" Target="../media/image57.jpg"/><Relationship Id="rId3" Type="http://schemas.openxmlformats.org/officeDocument/2006/relationships/image" Target="../media/image33.jpg"/><Relationship Id="rId21" Type="http://schemas.openxmlformats.org/officeDocument/2006/relationships/image" Target="../media/image52.jpg"/><Relationship Id="rId34" Type="http://schemas.openxmlformats.org/officeDocument/2006/relationships/image" Target="../media/image65.png"/><Relationship Id="rId7" Type="http://schemas.openxmlformats.org/officeDocument/2006/relationships/image" Target="../media/image37.png"/><Relationship Id="rId12" Type="http://schemas.openxmlformats.org/officeDocument/2006/relationships/image" Target="../media/image42.jpg"/><Relationship Id="rId17" Type="http://schemas.openxmlformats.org/officeDocument/2006/relationships/image" Target="../media/image48.jpg"/><Relationship Id="rId25" Type="http://schemas.openxmlformats.org/officeDocument/2006/relationships/image" Target="../media/image56.jpg"/><Relationship Id="rId33" Type="http://schemas.openxmlformats.org/officeDocument/2006/relationships/image" Target="../media/image64.png"/><Relationship Id="rId38" Type="http://schemas.openxmlformats.org/officeDocument/2006/relationships/image" Target="../media/image47.jpg"/><Relationship Id="rId2" Type="http://schemas.openxmlformats.org/officeDocument/2006/relationships/image" Target="../media/image32.jpg"/><Relationship Id="rId16" Type="http://schemas.openxmlformats.org/officeDocument/2006/relationships/image" Target="../media/image46.jpg"/><Relationship Id="rId20" Type="http://schemas.openxmlformats.org/officeDocument/2006/relationships/image" Target="../media/image51.jpg"/><Relationship Id="rId29" Type="http://schemas.openxmlformats.org/officeDocument/2006/relationships/image" Target="../media/image60.jpg"/><Relationship Id="rId1" Type="http://schemas.openxmlformats.org/officeDocument/2006/relationships/slideLayout" Target="../slideLayouts/slideLayout8.xml"/><Relationship Id="rId6" Type="http://schemas.openxmlformats.org/officeDocument/2006/relationships/image" Target="../media/image36.jpg"/><Relationship Id="rId11" Type="http://schemas.openxmlformats.org/officeDocument/2006/relationships/image" Target="../media/image41.png"/><Relationship Id="rId24" Type="http://schemas.openxmlformats.org/officeDocument/2006/relationships/image" Target="../media/image55.jpg"/><Relationship Id="rId32" Type="http://schemas.openxmlformats.org/officeDocument/2006/relationships/image" Target="../media/image63.png"/><Relationship Id="rId37" Type="http://schemas.openxmlformats.org/officeDocument/2006/relationships/image" Target="../media/image68.png"/><Relationship Id="rId5" Type="http://schemas.openxmlformats.org/officeDocument/2006/relationships/image" Target="../media/image35.jpg"/><Relationship Id="rId15" Type="http://schemas.openxmlformats.org/officeDocument/2006/relationships/image" Target="../media/image45.jpg"/><Relationship Id="rId23" Type="http://schemas.openxmlformats.org/officeDocument/2006/relationships/image" Target="../media/image54.svg"/><Relationship Id="rId28" Type="http://schemas.openxmlformats.org/officeDocument/2006/relationships/image" Target="../media/image59.jpg"/><Relationship Id="rId36" Type="http://schemas.openxmlformats.org/officeDocument/2006/relationships/image" Target="../media/image67.jpg"/><Relationship Id="rId10" Type="http://schemas.openxmlformats.org/officeDocument/2006/relationships/image" Target="../media/image40.jpg"/><Relationship Id="rId19" Type="http://schemas.openxmlformats.org/officeDocument/2006/relationships/image" Target="../media/image50.png"/><Relationship Id="rId31" Type="http://schemas.openxmlformats.org/officeDocument/2006/relationships/image" Target="../media/image62.jpg"/><Relationship Id="rId4" Type="http://schemas.openxmlformats.org/officeDocument/2006/relationships/image" Target="../media/image34.jpg"/><Relationship Id="rId9" Type="http://schemas.openxmlformats.org/officeDocument/2006/relationships/image" Target="../media/image39.jpg"/><Relationship Id="rId14" Type="http://schemas.openxmlformats.org/officeDocument/2006/relationships/image" Target="../media/image44.jpg"/><Relationship Id="rId22" Type="http://schemas.openxmlformats.org/officeDocument/2006/relationships/image" Target="../media/image53.png"/><Relationship Id="rId27" Type="http://schemas.openxmlformats.org/officeDocument/2006/relationships/image" Target="../media/image58.jpg"/><Relationship Id="rId30" Type="http://schemas.openxmlformats.org/officeDocument/2006/relationships/image" Target="../media/image61.jpg"/><Relationship Id="rId35" Type="http://schemas.openxmlformats.org/officeDocument/2006/relationships/image" Target="../media/image66.jpg"/></Relationships>
</file>

<file path=ppt/slides/_rels/slide14.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jpg"/><Relationship Id="rId18" Type="http://schemas.openxmlformats.org/officeDocument/2006/relationships/image" Target="../media/image49.jpg"/><Relationship Id="rId26" Type="http://schemas.openxmlformats.org/officeDocument/2006/relationships/image" Target="../media/image57.jpg"/><Relationship Id="rId3" Type="http://schemas.openxmlformats.org/officeDocument/2006/relationships/image" Target="../media/image33.jpg"/><Relationship Id="rId21" Type="http://schemas.openxmlformats.org/officeDocument/2006/relationships/image" Target="../media/image52.jpg"/><Relationship Id="rId34" Type="http://schemas.openxmlformats.org/officeDocument/2006/relationships/image" Target="../media/image65.png"/><Relationship Id="rId7" Type="http://schemas.openxmlformats.org/officeDocument/2006/relationships/image" Target="../media/image37.png"/><Relationship Id="rId12" Type="http://schemas.openxmlformats.org/officeDocument/2006/relationships/image" Target="../media/image42.jpg"/><Relationship Id="rId17" Type="http://schemas.openxmlformats.org/officeDocument/2006/relationships/image" Target="../media/image48.jpg"/><Relationship Id="rId25" Type="http://schemas.openxmlformats.org/officeDocument/2006/relationships/image" Target="../media/image56.jpg"/><Relationship Id="rId33" Type="http://schemas.openxmlformats.org/officeDocument/2006/relationships/image" Target="../media/image64.png"/><Relationship Id="rId2" Type="http://schemas.openxmlformats.org/officeDocument/2006/relationships/image" Target="../media/image32.jpg"/><Relationship Id="rId16" Type="http://schemas.openxmlformats.org/officeDocument/2006/relationships/image" Target="../media/image46.jpg"/><Relationship Id="rId20" Type="http://schemas.openxmlformats.org/officeDocument/2006/relationships/image" Target="../media/image51.jpg"/><Relationship Id="rId29" Type="http://schemas.openxmlformats.org/officeDocument/2006/relationships/image" Target="../media/image60.jpg"/><Relationship Id="rId1" Type="http://schemas.openxmlformats.org/officeDocument/2006/relationships/slideLayout" Target="../slideLayouts/slideLayout8.xml"/><Relationship Id="rId6" Type="http://schemas.openxmlformats.org/officeDocument/2006/relationships/image" Target="../media/image36.jpg"/><Relationship Id="rId11" Type="http://schemas.openxmlformats.org/officeDocument/2006/relationships/image" Target="../media/image41.png"/><Relationship Id="rId24" Type="http://schemas.openxmlformats.org/officeDocument/2006/relationships/image" Target="../media/image55.jpg"/><Relationship Id="rId32" Type="http://schemas.openxmlformats.org/officeDocument/2006/relationships/image" Target="../media/image63.png"/><Relationship Id="rId37" Type="http://schemas.openxmlformats.org/officeDocument/2006/relationships/image" Target="../media/image47.jpg"/><Relationship Id="rId5" Type="http://schemas.openxmlformats.org/officeDocument/2006/relationships/image" Target="../media/image35.jpg"/><Relationship Id="rId15" Type="http://schemas.openxmlformats.org/officeDocument/2006/relationships/image" Target="../media/image45.jpg"/><Relationship Id="rId23" Type="http://schemas.openxmlformats.org/officeDocument/2006/relationships/image" Target="../media/image54.svg"/><Relationship Id="rId28" Type="http://schemas.openxmlformats.org/officeDocument/2006/relationships/image" Target="../media/image59.jpg"/><Relationship Id="rId36" Type="http://schemas.openxmlformats.org/officeDocument/2006/relationships/image" Target="../media/image67.jpg"/><Relationship Id="rId10" Type="http://schemas.openxmlformats.org/officeDocument/2006/relationships/image" Target="../media/image40.jpg"/><Relationship Id="rId19" Type="http://schemas.openxmlformats.org/officeDocument/2006/relationships/image" Target="../media/image50.png"/><Relationship Id="rId31" Type="http://schemas.openxmlformats.org/officeDocument/2006/relationships/image" Target="../media/image62.jpg"/><Relationship Id="rId4" Type="http://schemas.openxmlformats.org/officeDocument/2006/relationships/image" Target="../media/image34.jpg"/><Relationship Id="rId9" Type="http://schemas.openxmlformats.org/officeDocument/2006/relationships/image" Target="../media/image39.jpg"/><Relationship Id="rId14" Type="http://schemas.openxmlformats.org/officeDocument/2006/relationships/image" Target="../media/image44.jpg"/><Relationship Id="rId22" Type="http://schemas.openxmlformats.org/officeDocument/2006/relationships/image" Target="../media/image53.png"/><Relationship Id="rId27" Type="http://schemas.openxmlformats.org/officeDocument/2006/relationships/image" Target="../media/image58.jpg"/><Relationship Id="rId30" Type="http://schemas.openxmlformats.org/officeDocument/2006/relationships/image" Target="../media/image61.jpg"/><Relationship Id="rId35" Type="http://schemas.openxmlformats.org/officeDocument/2006/relationships/image" Target="../media/image66.jpg"/></Relationships>
</file>

<file path=ppt/slides/_rels/slide15.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jpg"/><Relationship Id="rId18" Type="http://schemas.openxmlformats.org/officeDocument/2006/relationships/image" Target="../media/image49.jpg"/><Relationship Id="rId26" Type="http://schemas.openxmlformats.org/officeDocument/2006/relationships/image" Target="../media/image60.jpg"/><Relationship Id="rId3" Type="http://schemas.openxmlformats.org/officeDocument/2006/relationships/image" Target="../media/image33.jpg"/><Relationship Id="rId21" Type="http://schemas.openxmlformats.org/officeDocument/2006/relationships/image" Target="../media/image53.png"/><Relationship Id="rId7" Type="http://schemas.openxmlformats.org/officeDocument/2006/relationships/image" Target="../media/image37.png"/><Relationship Id="rId12" Type="http://schemas.openxmlformats.org/officeDocument/2006/relationships/image" Target="../media/image42.jpg"/><Relationship Id="rId17" Type="http://schemas.openxmlformats.org/officeDocument/2006/relationships/image" Target="../media/image48.jpg"/><Relationship Id="rId25" Type="http://schemas.openxmlformats.org/officeDocument/2006/relationships/image" Target="../media/image59.jpg"/><Relationship Id="rId2" Type="http://schemas.openxmlformats.org/officeDocument/2006/relationships/image" Target="../media/image32.jpg"/><Relationship Id="rId16" Type="http://schemas.openxmlformats.org/officeDocument/2006/relationships/image" Target="../media/image46.jpg"/><Relationship Id="rId20" Type="http://schemas.openxmlformats.org/officeDocument/2006/relationships/image" Target="../media/image52.jpg"/><Relationship Id="rId29" Type="http://schemas.openxmlformats.org/officeDocument/2006/relationships/image" Target="../media/image64.png"/><Relationship Id="rId1" Type="http://schemas.openxmlformats.org/officeDocument/2006/relationships/slideLayout" Target="../slideLayouts/slideLayout8.xml"/><Relationship Id="rId6" Type="http://schemas.openxmlformats.org/officeDocument/2006/relationships/image" Target="../media/image36.jpg"/><Relationship Id="rId11" Type="http://schemas.openxmlformats.org/officeDocument/2006/relationships/image" Target="../media/image41.png"/><Relationship Id="rId24" Type="http://schemas.openxmlformats.org/officeDocument/2006/relationships/image" Target="../media/image56.jpg"/><Relationship Id="rId32" Type="http://schemas.openxmlformats.org/officeDocument/2006/relationships/image" Target="../media/image47.jpg"/><Relationship Id="rId5" Type="http://schemas.openxmlformats.org/officeDocument/2006/relationships/image" Target="../media/image35.jpg"/><Relationship Id="rId15" Type="http://schemas.openxmlformats.org/officeDocument/2006/relationships/image" Target="../media/image45.jpg"/><Relationship Id="rId23" Type="http://schemas.openxmlformats.org/officeDocument/2006/relationships/image" Target="../media/image55.jpg"/><Relationship Id="rId28" Type="http://schemas.openxmlformats.org/officeDocument/2006/relationships/image" Target="../media/image63.png"/><Relationship Id="rId10" Type="http://schemas.openxmlformats.org/officeDocument/2006/relationships/image" Target="../media/image40.jpg"/><Relationship Id="rId19" Type="http://schemas.openxmlformats.org/officeDocument/2006/relationships/image" Target="../media/image50.png"/><Relationship Id="rId31" Type="http://schemas.openxmlformats.org/officeDocument/2006/relationships/image" Target="../media/image67.jpg"/><Relationship Id="rId4" Type="http://schemas.openxmlformats.org/officeDocument/2006/relationships/image" Target="../media/image34.jpg"/><Relationship Id="rId9" Type="http://schemas.openxmlformats.org/officeDocument/2006/relationships/image" Target="../media/image39.jpg"/><Relationship Id="rId14" Type="http://schemas.openxmlformats.org/officeDocument/2006/relationships/image" Target="../media/image44.jpg"/><Relationship Id="rId22" Type="http://schemas.openxmlformats.org/officeDocument/2006/relationships/image" Target="../media/image54.svg"/><Relationship Id="rId27" Type="http://schemas.openxmlformats.org/officeDocument/2006/relationships/image" Target="../media/image62.jpg"/><Relationship Id="rId30" Type="http://schemas.openxmlformats.org/officeDocument/2006/relationships/image" Target="../media/image6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g"/><Relationship Id="rId18" Type="http://schemas.openxmlformats.org/officeDocument/2006/relationships/image" Target="../media/image48.jpg"/><Relationship Id="rId26" Type="http://schemas.openxmlformats.org/officeDocument/2006/relationships/image" Target="../media/image56.jpg"/><Relationship Id="rId3" Type="http://schemas.openxmlformats.org/officeDocument/2006/relationships/image" Target="../media/image32.jpg"/><Relationship Id="rId21" Type="http://schemas.openxmlformats.org/officeDocument/2006/relationships/image" Target="../media/image51.jpg"/><Relationship Id="rId7" Type="http://schemas.openxmlformats.org/officeDocument/2006/relationships/image" Target="../media/image36.jpg"/><Relationship Id="rId12" Type="http://schemas.openxmlformats.org/officeDocument/2006/relationships/image" Target="../media/image41.png"/><Relationship Id="rId17" Type="http://schemas.openxmlformats.org/officeDocument/2006/relationships/image" Target="../media/image46.jpg"/><Relationship Id="rId25" Type="http://schemas.openxmlformats.org/officeDocument/2006/relationships/image" Target="../media/image55.jpg"/><Relationship Id="rId2" Type="http://schemas.openxmlformats.org/officeDocument/2006/relationships/notesSlide" Target="../notesSlides/notesSlide3.xml"/><Relationship Id="rId16" Type="http://schemas.openxmlformats.org/officeDocument/2006/relationships/image" Target="../media/image45.jpg"/><Relationship Id="rId20" Type="http://schemas.openxmlformats.org/officeDocument/2006/relationships/image" Target="../media/image50.png"/><Relationship Id="rId29" Type="http://schemas.openxmlformats.org/officeDocument/2006/relationships/image" Target="../media/image59.jpg"/><Relationship Id="rId1" Type="http://schemas.openxmlformats.org/officeDocument/2006/relationships/slideLayout" Target="../slideLayouts/slideLayout8.xml"/><Relationship Id="rId6" Type="http://schemas.openxmlformats.org/officeDocument/2006/relationships/image" Target="../media/image35.jpg"/><Relationship Id="rId11" Type="http://schemas.openxmlformats.org/officeDocument/2006/relationships/image" Target="../media/image40.jpg"/><Relationship Id="rId24" Type="http://schemas.openxmlformats.org/officeDocument/2006/relationships/image" Target="../media/image54.svg"/><Relationship Id="rId5" Type="http://schemas.openxmlformats.org/officeDocument/2006/relationships/image" Target="../media/image34.jpg"/><Relationship Id="rId15" Type="http://schemas.openxmlformats.org/officeDocument/2006/relationships/image" Target="../media/image44.jpg"/><Relationship Id="rId23" Type="http://schemas.openxmlformats.org/officeDocument/2006/relationships/image" Target="../media/image53.png"/><Relationship Id="rId28" Type="http://schemas.openxmlformats.org/officeDocument/2006/relationships/image" Target="../media/image47.jpg"/><Relationship Id="rId10" Type="http://schemas.openxmlformats.org/officeDocument/2006/relationships/image" Target="../media/image39.jpg"/><Relationship Id="rId19" Type="http://schemas.openxmlformats.org/officeDocument/2006/relationships/image" Target="../media/image49.jpg"/><Relationship Id="rId4" Type="http://schemas.openxmlformats.org/officeDocument/2006/relationships/image" Target="../media/image33.jpg"/><Relationship Id="rId9" Type="http://schemas.openxmlformats.org/officeDocument/2006/relationships/image" Target="../media/image38.jpg"/><Relationship Id="rId14" Type="http://schemas.openxmlformats.org/officeDocument/2006/relationships/image" Target="../media/image43.jpg"/><Relationship Id="rId22" Type="http://schemas.openxmlformats.org/officeDocument/2006/relationships/image" Target="../media/image52.jpg"/><Relationship Id="rId27" Type="http://schemas.openxmlformats.org/officeDocument/2006/relationships/image" Target="../media/image67.jpg"/></Relationships>
</file>

<file path=ppt/slides/_rels/slide18.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53.png"/><Relationship Id="rId18" Type="http://schemas.openxmlformats.org/officeDocument/2006/relationships/image" Target="../media/image60.jpg"/><Relationship Id="rId26" Type="http://schemas.openxmlformats.org/officeDocument/2006/relationships/image" Target="../media/image52.jpg"/><Relationship Id="rId3" Type="http://schemas.openxmlformats.org/officeDocument/2006/relationships/image" Target="../media/image37.png"/><Relationship Id="rId21" Type="http://schemas.openxmlformats.org/officeDocument/2006/relationships/image" Target="../media/image64.png"/><Relationship Id="rId7" Type="http://schemas.openxmlformats.org/officeDocument/2006/relationships/image" Target="../media/image42.jpg"/><Relationship Id="rId12" Type="http://schemas.openxmlformats.org/officeDocument/2006/relationships/image" Target="../media/image50.png"/><Relationship Id="rId17" Type="http://schemas.openxmlformats.org/officeDocument/2006/relationships/image" Target="../media/image59.jpg"/><Relationship Id="rId25" Type="http://schemas.openxmlformats.org/officeDocument/2006/relationships/image" Target="../media/image43.jpg"/><Relationship Id="rId2" Type="http://schemas.openxmlformats.org/officeDocument/2006/relationships/image" Target="../media/image36.jpg"/><Relationship Id="rId16" Type="http://schemas.openxmlformats.org/officeDocument/2006/relationships/image" Target="../media/image56.jpg"/><Relationship Id="rId20" Type="http://schemas.openxmlformats.org/officeDocument/2006/relationships/image" Target="../media/image63.png"/><Relationship Id="rId1" Type="http://schemas.openxmlformats.org/officeDocument/2006/relationships/slideLayout" Target="../slideLayouts/slideLayout8.xml"/><Relationship Id="rId6" Type="http://schemas.openxmlformats.org/officeDocument/2006/relationships/image" Target="../media/image41.png"/><Relationship Id="rId11" Type="http://schemas.openxmlformats.org/officeDocument/2006/relationships/image" Target="../media/image49.jpg"/><Relationship Id="rId24" Type="http://schemas.openxmlformats.org/officeDocument/2006/relationships/image" Target="../media/image47.jpg"/><Relationship Id="rId5" Type="http://schemas.openxmlformats.org/officeDocument/2006/relationships/image" Target="../media/image40.jpg"/><Relationship Id="rId15" Type="http://schemas.openxmlformats.org/officeDocument/2006/relationships/image" Target="../media/image55.jpg"/><Relationship Id="rId23" Type="http://schemas.openxmlformats.org/officeDocument/2006/relationships/image" Target="../media/image67.jpg"/><Relationship Id="rId10" Type="http://schemas.openxmlformats.org/officeDocument/2006/relationships/image" Target="../media/image48.jpg"/><Relationship Id="rId19" Type="http://schemas.openxmlformats.org/officeDocument/2006/relationships/image" Target="../media/image62.jpg"/><Relationship Id="rId4" Type="http://schemas.openxmlformats.org/officeDocument/2006/relationships/image" Target="../media/image38.jpg"/><Relationship Id="rId9" Type="http://schemas.openxmlformats.org/officeDocument/2006/relationships/image" Target="../media/image45.jpg"/><Relationship Id="rId14" Type="http://schemas.openxmlformats.org/officeDocument/2006/relationships/image" Target="../media/image54.svg"/><Relationship Id="rId22"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13.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jpg"/><Relationship Id="rId18" Type="http://schemas.openxmlformats.org/officeDocument/2006/relationships/image" Target="../media/image49.jpg"/><Relationship Id="rId26" Type="http://schemas.openxmlformats.org/officeDocument/2006/relationships/image" Target="../media/image67.jpg"/><Relationship Id="rId3" Type="http://schemas.openxmlformats.org/officeDocument/2006/relationships/image" Target="../media/image33.jpg"/><Relationship Id="rId21" Type="http://schemas.openxmlformats.org/officeDocument/2006/relationships/image" Target="../media/image52.jpg"/><Relationship Id="rId7" Type="http://schemas.openxmlformats.org/officeDocument/2006/relationships/image" Target="../media/image37.png"/><Relationship Id="rId12" Type="http://schemas.openxmlformats.org/officeDocument/2006/relationships/image" Target="../media/image42.jpg"/><Relationship Id="rId17" Type="http://schemas.openxmlformats.org/officeDocument/2006/relationships/image" Target="../media/image48.jpg"/><Relationship Id="rId25" Type="http://schemas.openxmlformats.org/officeDocument/2006/relationships/image" Target="../media/image56.jpg"/><Relationship Id="rId2" Type="http://schemas.openxmlformats.org/officeDocument/2006/relationships/image" Target="../media/image32.jpg"/><Relationship Id="rId16" Type="http://schemas.openxmlformats.org/officeDocument/2006/relationships/image" Target="../media/image46.jpg"/><Relationship Id="rId20" Type="http://schemas.openxmlformats.org/officeDocument/2006/relationships/image" Target="../media/image51.jpg"/><Relationship Id="rId1" Type="http://schemas.openxmlformats.org/officeDocument/2006/relationships/slideLayout" Target="../slideLayouts/slideLayout8.xml"/><Relationship Id="rId6" Type="http://schemas.openxmlformats.org/officeDocument/2006/relationships/image" Target="../media/image36.jpg"/><Relationship Id="rId11" Type="http://schemas.openxmlformats.org/officeDocument/2006/relationships/image" Target="../media/image41.png"/><Relationship Id="rId24" Type="http://schemas.openxmlformats.org/officeDocument/2006/relationships/image" Target="../media/image55.jpg"/><Relationship Id="rId5" Type="http://schemas.openxmlformats.org/officeDocument/2006/relationships/image" Target="../media/image35.jpg"/><Relationship Id="rId15" Type="http://schemas.openxmlformats.org/officeDocument/2006/relationships/image" Target="../media/image45.jpg"/><Relationship Id="rId23" Type="http://schemas.openxmlformats.org/officeDocument/2006/relationships/image" Target="../media/image54.svg"/><Relationship Id="rId10" Type="http://schemas.openxmlformats.org/officeDocument/2006/relationships/image" Target="../media/image40.jpg"/><Relationship Id="rId19" Type="http://schemas.openxmlformats.org/officeDocument/2006/relationships/image" Target="../media/image50.png"/><Relationship Id="rId4" Type="http://schemas.openxmlformats.org/officeDocument/2006/relationships/image" Target="../media/image34.jpg"/><Relationship Id="rId9" Type="http://schemas.openxmlformats.org/officeDocument/2006/relationships/image" Target="../media/image39.jpg"/><Relationship Id="rId14" Type="http://schemas.openxmlformats.org/officeDocument/2006/relationships/image" Target="../media/image44.jpg"/><Relationship Id="rId22" Type="http://schemas.openxmlformats.org/officeDocument/2006/relationships/image" Target="../media/image53.png"/><Relationship Id="rId27" Type="http://schemas.openxmlformats.org/officeDocument/2006/relationships/image" Target="../media/image47.jpg"/></Relationships>
</file>

<file path=ppt/slides/_rels/slide21.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jpg"/><Relationship Id="rId18" Type="http://schemas.openxmlformats.org/officeDocument/2006/relationships/image" Target="../media/image49.jpg"/><Relationship Id="rId26" Type="http://schemas.openxmlformats.org/officeDocument/2006/relationships/image" Target="../media/image67.jpg"/><Relationship Id="rId3" Type="http://schemas.openxmlformats.org/officeDocument/2006/relationships/image" Target="../media/image33.jpg"/><Relationship Id="rId21" Type="http://schemas.openxmlformats.org/officeDocument/2006/relationships/image" Target="../media/image52.jpg"/><Relationship Id="rId7" Type="http://schemas.openxmlformats.org/officeDocument/2006/relationships/image" Target="../media/image37.png"/><Relationship Id="rId12" Type="http://schemas.openxmlformats.org/officeDocument/2006/relationships/image" Target="../media/image42.jpg"/><Relationship Id="rId17" Type="http://schemas.openxmlformats.org/officeDocument/2006/relationships/image" Target="../media/image48.jpg"/><Relationship Id="rId25" Type="http://schemas.openxmlformats.org/officeDocument/2006/relationships/image" Target="../media/image56.jpg"/><Relationship Id="rId2" Type="http://schemas.openxmlformats.org/officeDocument/2006/relationships/image" Target="../media/image32.jpg"/><Relationship Id="rId16" Type="http://schemas.openxmlformats.org/officeDocument/2006/relationships/image" Target="../media/image46.jpg"/><Relationship Id="rId20" Type="http://schemas.openxmlformats.org/officeDocument/2006/relationships/image" Target="../media/image51.jpg"/><Relationship Id="rId1" Type="http://schemas.openxmlformats.org/officeDocument/2006/relationships/slideLayout" Target="../slideLayouts/slideLayout8.xml"/><Relationship Id="rId6" Type="http://schemas.openxmlformats.org/officeDocument/2006/relationships/image" Target="../media/image36.jpg"/><Relationship Id="rId11" Type="http://schemas.openxmlformats.org/officeDocument/2006/relationships/image" Target="../media/image41.png"/><Relationship Id="rId24" Type="http://schemas.openxmlformats.org/officeDocument/2006/relationships/image" Target="../media/image55.jpg"/><Relationship Id="rId5" Type="http://schemas.openxmlformats.org/officeDocument/2006/relationships/image" Target="../media/image35.jpg"/><Relationship Id="rId15" Type="http://schemas.openxmlformats.org/officeDocument/2006/relationships/image" Target="../media/image45.jpg"/><Relationship Id="rId23" Type="http://schemas.openxmlformats.org/officeDocument/2006/relationships/image" Target="../media/image54.svg"/><Relationship Id="rId10" Type="http://schemas.openxmlformats.org/officeDocument/2006/relationships/image" Target="../media/image40.jpg"/><Relationship Id="rId19" Type="http://schemas.openxmlformats.org/officeDocument/2006/relationships/image" Target="../media/image50.png"/><Relationship Id="rId4" Type="http://schemas.openxmlformats.org/officeDocument/2006/relationships/image" Target="../media/image34.jpg"/><Relationship Id="rId9" Type="http://schemas.openxmlformats.org/officeDocument/2006/relationships/image" Target="../media/image39.jpg"/><Relationship Id="rId14" Type="http://schemas.openxmlformats.org/officeDocument/2006/relationships/image" Target="../media/image44.jpg"/><Relationship Id="rId22" Type="http://schemas.openxmlformats.org/officeDocument/2006/relationships/image" Target="../media/image53.png"/><Relationship Id="rId27" Type="http://schemas.openxmlformats.org/officeDocument/2006/relationships/image" Target="../media/image4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jpg"/><Relationship Id="rId18" Type="http://schemas.openxmlformats.org/officeDocument/2006/relationships/image" Target="../media/image49.jpg"/><Relationship Id="rId26" Type="http://schemas.openxmlformats.org/officeDocument/2006/relationships/image" Target="../media/image67.jpg"/><Relationship Id="rId3" Type="http://schemas.openxmlformats.org/officeDocument/2006/relationships/image" Target="../media/image33.jpg"/><Relationship Id="rId21" Type="http://schemas.openxmlformats.org/officeDocument/2006/relationships/image" Target="../media/image52.jpg"/><Relationship Id="rId7" Type="http://schemas.openxmlformats.org/officeDocument/2006/relationships/image" Target="../media/image37.png"/><Relationship Id="rId12" Type="http://schemas.openxmlformats.org/officeDocument/2006/relationships/image" Target="../media/image42.jpg"/><Relationship Id="rId17" Type="http://schemas.openxmlformats.org/officeDocument/2006/relationships/image" Target="../media/image48.jpg"/><Relationship Id="rId25" Type="http://schemas.openxmlformats.org/officeDocument/2006/relationships/image" Target="../media/image56.jpg"/><Relationship Id="rId2" Type="http://schemas.openxmlformats.org/officeDocument/2006/relationships/image" Target="../media/image32.jpg"/><Relationship Id="rId16" Type="http://schemas.openxmlformats.org/officeDocument/2006/relationships/image" Target="../media/image46.jpg"/><Relationship Id="rId20" Type="http://schemas.openxmlformats.org/officeDocument/2006/relationships/image" Target="../media/image51.jpg"/><Relationship Id="rId1" Type="http://schemas.openxmlformats.org/officeDocument/2006/relationships/slideLayout" Target="../slideLayouts/slideLayout8.xml"/><Relationship Id="rId6" Type="http://schemas.openxmlformats.org/officeDocument/2006/relationships/image" Target="../media/image36.jpg"/><Relationship Id="rId11" Type="http://schemas.openxmlformats.org/officeDocument/2006/relationships/image" Target="../media/image41.png"/><Relationship Id="rId24" Type="http://schemas.openxmlformats.org/officeDocument/2006/relationships/image" Target="../media/image55.jpg"/><Relationship Id="rId5" Type="http://schemas.openxmlformats.org/officeDocument/2006/relationships/image" Target="../media/image35.jpg"/><Relationship Id="rId15" Type="http://schemas.openxmlformats.org/officeDocument/2006/relationships/image" Target="../media/image45.jpg"/><Relationship Id="rId23" Type="http://schemas.openxmlformats.org/officeDocument/2006/relationships/image" Target="../media/image54.svg"/><Relationship Id="rId10" Type="http://schemas.openxmlformats.org/officeDocument/2006/relationships/image" Target="../media/image40.jpg"/><Relationship Id="rId19" Type="http://schemas.openxmlformats.org/officeDocument/2006/relationships/image" Target="../media/image50.png"/><Relationship Id="rId4" Type="http://schemas.openxmlformats.org/officeDocument/2006/relationships/image" Target="../media/image34.jpg"/><Relationship Id="rId9" Type="http://schemas.openxmlformats.org/officeDocument/2006/relationships/image" Target="../media/image39.jpg"/><Relationship Id="rId14" Type="http://schemas.openxmlformats.org/officeDocument/2006/relationships/image" Target="../media/image44.jpg"/><Relationship Id="rId22" Type="http://schemas.openxmlformats.org/officeDocument/2006/relationships/image" Target="../media/image53.png"/><Relationship Id="rId27" Type="http://schemas.openxmlformats.org/officeDocument/2006/relationships/image" Target="../media/image4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3" Type="http://schemas.openxmlformats.org/officeDocument/2006/relationships/image" Target="../media/image43.jpg"/><Relationship Id="rId18" Type="http://schemas.openxmlformats.org/officeDocument/2006/relationships/image" Target="../media/image50.png"/><Relationship Id="rId26" Type="http://schemas.openxmlformats.org/officeDocument/2006/relationships/image" Target="../media/image70.png"/><Relationship Id="rId39" Type="http://schemas.openxmlformats.org/officeDocument/2006/relationships/image" Target="../media/image79.png"/><Relationship Id="rId3" Type="http://schemas.openxmlformats.org/officeDocument/2006/relationships/image" Target="../media/image32.jpg"/><Relationship Id="rId21" Type="http://schemas.openxmlformats.org/officeDocument/2006/relationships/image" Target="../media/image54.svg"/><Relationship Id="rId34" Type="http://schemas.openxmlformats.org/officeDocument/2006/relationships/image" Target="../media/image64.png"/><Relationship Id="rId42" Type="http://schemas.openxmlformats.org/officeDocument/2006/relationships/image" Target="../media/image82.png"/><Relationship Id="rId47" Type="http://schemas.openxmlformats.org/officeDocument/2006/relationships/image" Target="../media/image85.png"/><Relationship Id="rId7" Type="http://schemas.openxmlformats.org/officeDocument/2006/relationships/image" Target="../media/image36.jpg"/><Relationship Id="rId12" Type="http://schemas.openxmlformats.org/officeDocument/2006/relationships/image" Target="../media/image42.jpg"/><Relationship Id="rId17" Type="http://schemas.openxmlformats.org/officeDocument/2006/relationships/image" Target="../media/image49.jpg"/><Relationship Id="rId25" Type="http://schemas.openxmlformats.org/officeDocument/2006/relationships/image" Target="../media/image69.png"/><Relationship Id="rId33" Type="http://schemas.openxmlformats.org/officeDocument/2006/relationships/image" Target="../media/image63.png"/><Relationship Id="rId38" Type="http://schemas.openxmlformats.org/officeDocument/2006/relationships/image" Target="../media/image78.png"/><Relationship Id="rId46" Type="http://schemas.openxmlformats.org/officeDocument/2006/relationships/image" Target="../media/image44.jpg"/><Relationship Id="rId2" Type="http://schemas.openxmlformats.org/officeDocument/2006/relationships/notesSlide" Target="../notesSlides/notesSlide4.xml"/><Relationship Id="rId16" Type="http://schemas.openxmlformats.org/officeDocument/2006/relationships/image" Target="../media/image48.jpg"/><Relationship Id="rId20" Type="http://schemas.openxmlformats.org/officeDocument/2006/relationships/image" Target="../media/image53.png"/><Relationship Id="rId29" Type="http://schemas.openxmlformats.org/officeDocument/2006/relationships/image" Target="../media/image73.png"/><Relationship Id="rId41" Type="http://schemas.openxmlformats.org/officeDocument/2006/relationships/image" Target="../media/image81.png"/><Relationship Id="rId1" Type="http://schemas.openxmlformats.org/officeDocument/2006/relationships/slideLayout" Target="../slideLayouts/slideLayout8.xml"/><Relationship Id="rId6" Type="http://schemas.openxmlformats.org/officeDocument/2006/relationships/image" Target="../media/image35.jpg"/><Relationship Id="rId11" Type="http://schemas.openxmlformats.org/officeDocument/2006/relationships/image" Target="../media/image41.png"/><Relationship Id="rId24" Type="http://schemas.openxmlformats.org/officeDocument/2006/relationships/image" Target="../media/image67.jpg"/><Relationship Id="rId32" Type="http://schemas.openxmlformats.org/officeDocument/2006/relationships/image" Target="../media/image62.jpg"/><Relationship Id="rId37" Type="http://schemas.openxmlformats.org/officeDocument/2006/relationships/image" Target="../media/image77.png"/><Relationship Id="rId40" Type="http://schemas.openxmlformats.org/officeDocument/2006/relationships/image" Target="../media/image80.png"/><Relationship Id="rId45" Type="http://schemas.openxmlformats.org/officeDocument/2006/relationships/image" Target="../media/image84.png"/><Relationship Id="rId5" Type="http://schemas.openxmlformats.org/officeDocument/2006/relationships/image" Target="../media/image34.jpg"/><Relationship Id="rId15" Type="http://schemas.openxmlformats.org/officeDocument/2006/relationships/image" Target="../media/image46.jpg"/><Relationship Id="rId23" Type="http://schemas.openxmlformats.org/officeDocument/2006/relationships/image" Target="../media/image56.jpg"/><Relationship Id="rId28" Type="http://schemas.openxmlformats.org/officeDocument/2006/relationships/image" Target="../media/image72.png"/><Relationship Id="rId36" Type="http://schemas.openxmlformats.org/officeDocument/2006/relationships/image" Target="../media/image38.jpg"/><Relationship Id="rId49" Type="http://schemas.openxmlformats.org/officeDocument/2006/relationships/image" Target="../media/image60.jpg"/><Relationship Id="rId10" Type="http://schemas.openxmlformats.org/officeDocument/2006/relationships/image" Target="../media/image40.jpg"/><Relationship Id="rId19" Type="http://schemas.openxmlformats.org/officeDocument/2006/relationships/image" Target="../media/image52.jpg"/><Relationship Id="rId31" Type="http://schemas.openxmlformats.org/officeDocument/2006/relationships/image" Target="../media/image75.png"/><Relationship Id="rId44" Type="http://schemas.openxmlformats.org/officeDocument/2006/relationships/image" Target="../media/image83.png"/><Relationship Id="rId4" Type="http://schemas.openxmlformats.org/officeDocument/2006/relationships/image" Target="../media/image33.jpg"/><Relationship Id="rId9" Type="http://schemas.openxmlformats.org/officeDocument/2006/relationships/image" Target="../media/image39.jpg"/><Relationship Id="rId14" Type="http://schemas.openxmlformats.org/officeDocument/2006/relationships/image" Target="../media/image45.jpg"/><Relationship Id="rId22" Type="http://schemas.openxmlformats.org/officeDocument/2006/relationships/image" Target="../media/image55.jpg"/><Relationship Id="rId27" Type="http://schemas.openxmlformats.org/officeDocument/2006/relationships/image" Target="../media/image71.png"/><Relationship Id="rId30" Type="http://schemas.openxmlformats.org/officeDocument/2006/relationships/image" Target="../media/image74.png"/><Relationship Id="rId35" Type="http://schemas.openxmlformats.org/officeDocument/2006/relationships/image" Target="../media/image76.png"/><Relationship Id="rId43" Type="http://schemas.openxmlformats.org/officeDocument/2006/relationships/image" Target="../media/image59.jpg"/><Relationship Id="rId48" Type="http://schemas.openxmlformats.org/officeDocument/2006/relationships/image" Target="../media/image86.png"/><Relationship Id="rId8"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3.jpg"/><Relationship Id="rId18" Type="http://schemas.openxmlformats.org/officeDocument/2006/relationships/image" Target="../media/image50.png"/><Relationship Id="rId26" Type="http://schemas.openxmlformats.org/officeDocument/2006/relationships/image" Target="../media/image38.jpg"/><Relationship Id="rId3" Type="http://schemas.openxmlformats.org/officeDocument/2006/relationships/image" Target="../media/image32.jpg"/><Relationship Id="rId21" Type="http://schemas.openxmlformats.org/officeDocument/2006/relationships/image" Target="../media/image54.svg"/><Relationship Id="rId34" Type="http://schemas.openxmlformats.org/officeDocument/2006/relationships/image" Target="../media/image57.jpg"/><Relationship Id="rId7" Type="http://schemas.openxmlformats.org/officeDocument/2006/relationships/image" Target="../media/image36.jpg"/><Relationship Id="rId12" Type="http://schemas.openxmlformats.org/officeDocument/2006/relationships/image" Target="../media/image42.jpg"/><Relationship Id="rId17" Type="http://schemas.openxmlformats.org/officeDocument/2006/relationships/image" Target="../media/image49.jpg"/><Relationship Id="rId25" Type="http://schemas.openxmlformats.org/officeDocument/2006/relationships/image" Target="../media/image64.png"/><Relationship Id="rId33" Type="http://schemas.openxmlformats.org/officeDocument/2006/relationships/image" Target="../media/image66.jpg"/><Relationship Id="rId38" Type="http://schemas.openxmlformats.org/officeDocument/2006/relationships/image" Target="../media/image63.png"/><Relationship Id="rId2" Type="http://schemas.openxmlformats.org/officeDocument/2006/relationships/chart" Target="../charts/chart2.xml"/><Relationship Id="rId16" Type="http://schemas.openxmlformats.org/officeDocument/2006/relationships/image" Target="../media/image48.jpg"/><Relationship Id="rId20" Type="http://schemas.openxmlformats.org/officeDocument/2006/relationships/image" Target="../media/image53.png"/><Relationship Id="rId29" Type="http://schemas.openxmlformats.org/officeDocument/2006/relationships/image" Target="../media/image60.jpg"/><Relationship Id="rId1" Type="http://schemas.openxmlformats.org/officeDocument/2006/relationships/slideLayout" Target="../slideLayouts/slideLayout8.xml"/><Relationship Id="rId6" Type="http://schemas.openxmlformats.org/officeDocument/2006/relationships/image" Target="../media/image35.jpg"/><Relationship Id="rId11" Type="http://schemas.openxmlformats.org/officeDocument/2006/relationships/image" Target="../media/image41.png"/><Relationship Id="rId24" Type="http://schemas.openxmlformats.org/officeDocument/2006/relationships/image" Target="../media/image62.jpg"/><Relationship Id="rId32" Type="http://schemas.openxmlformats.org/officeDocument/2006/relationships/image" Target="../media/image65.png"/><Relationship Id="rId37" Type="http://schemas.openxmlformats.org/officeDocument/2006/relationships/image" Target="../media/image58.jpg"/><Relationship Id="rId5" Type="http://schemas.openxmlformats.org/officeDocument/2006/relationships/image" Target="../media/image34.jpg"/><Relationship Id="rId15" Type="http://schemas.openxmlformats.org/officeDocument/2006/relationships/image" Target="../media/image46.jpg"/><Relationship Id="rId23" Type="http://schemas.openxmlformats.org/officeDocument/2006/relationships/image" Target="../media/image67.jpg"/><Relationship Id="rId28" Type="http://schemas.openxmlformats.org/officeDocument/2006/relationships/image" Target="../media/image44.jpg"/><Relationship Id="rId36" Type="http://schemas.openxmlformats.org/officeDocument/2006/relationships/image" Target="../media/image56.jpg"/><Relationship Id="rId10" Type="http://schemas.openxmlformats.org/officeDocument/2006/relationships/image" Target="../media/image40.jpg"/><Relationship Id="rId19" Type="http://schemas.openxmlformats.org/officeDocument/2006/relationships/image" Target="../media/image52.jpg"/><Relationship Id="rId31" Type="http://schemas.openxmlformats.org/officeDocument/2006/relationships/image" Target="../media/image47.jpg"/><Relationship Id="rId4" Type="http://schemas.openxmlformats.org/officeDocument/2006/relationships/image" Target="../media/image33.jpg"/><Relationship Id="rId9" Type="http://schemas.openxmlformats.org/officeDocument/2006/relationships/image" Target="../media/image39.jpg"/><Relationship Id="rId14" Type="http://schemas.openxmlformats.org/officeDocument/2006/relationships/image" Target="../media/image45.jpg"/><Relationship Id="rId22" Type="http://schemas.openxmlformats.org/officeDocument/2006/relationships/image" Target="../media/image55.jpg"/><Relationship Id="rId27" Type="http://schemas.openxmlformats.org/officeDocument/2006/relationships/image" Target="../media/image59.jpg"/><Relationship Id="rId30" Type="http://schemas.openxmlformats.org/officeDocument/2006/relationships/image" Target="../media/image61.jpg"/><Relationship Id="rId35"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xml"/><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3.jpg"/><Relationship Id="rId18" Type="http://schemas.openxmlformats.org/officeDocument/2006/relationships/image" Target="../media/image50.png"/><Relationship Id="rId26" Type="http://schemas.openxmlformats.org/officeDocument/2006/relationships/image" Target="../media/image38.jpg"/><Relationship Id="rId3" Type="http://schemas.openxmlformats.org/officeDocument/2006/relationships/image" Target="../media/image32.jpg"/><Relationship Id="rId21" Type="http://schemas.openxmlformats.org/officeDocument/2006/relationships/image" Target="../media/image54.svg"/><Relationship Id="rId34" Type="http://schemas.openxmlformats.org/officeDocument/2006/relationships/image" Target="../media/image51.jpg"/><Relationship Id="rId7" Type="http://schemas.openxmlformats.org/officeDocument/2006/relationships/image" Target="../media/image36.jpg"/><Relationship Id="rId12" Type="http://schemas.openxmlformats.org/officeDocument/2006/relationships/image" Target="../media/image42.jpg"/><Relationship Id="rId17" Type="http://schemas.openxmlformats.org/officeDocument/2006/relationships/image" Target="../media/image49.jpg"/><Relationship Id="rId25" Type="http://schemas.openxmlformats.org/officeDocument/2006/relationships/image" Target="../media/image64.png"/><Relationship Id="rId33" Type="http://schemas.openxmlformats.org/officeDocument/2006/relationships/image" Target="../media/image57.jpg"/><Relationship Id="rId2" Type="http://schemas.openxmlformats.org/officeDocument/2006/relationships/notesSlide" Target="../notesSlides/notesSlide5.xml"/><Relationship Id="rId16" Type="http://schemas.openxmlformats.org/officeDocument/2006/relationships/image" Target="../media/image48.jpg"/><Relationship Id="rId20" Type="http://schemas.openxmlformats.org/officeDocument/2006/relationships/image" Target="../media/image53.png"/><Relationship Id="rId29" Type="http://schemas.openxmlformats.org/officeDocument/2006/relationships/image" Target="../media/image61.jpg"/><Relationship Id="rId1" Type="http://schemas.openxmlformats.org/officeDocument/2006/relationships/slideLayout" Target="../slideLayouts/slideLayout8.xml"/><Relationship Id="rId6" Type="http://schemas.openxmlformats.org/officeDocument/2006/relationships/image" Target="../media/image35.jpg"/><Relationship Id="rId11" Type="http://schemas.openxmlformats.org/officeDocument/2006/relationships/image" Target="../media/image41.png"/><Relationship Id="rId24" Type="http://schemas.openxmlformats.org/officeDocument/2006/relationships/image" Target="../media/image62.jpg"/><Relationship Id="rId32" Type="http://schemas.openxmlformats.org/officeDocument/2006/relationships/image" Target="../media/image66.jpg"/><Relationship Id="rId37" Type="http://schemas.openxmlformats.org/officeDocument/2006/relationships/image" Target="../media/image63.png"/><Relationship Id="rId5" Type="http://schemas.openxmlformats.org/officeDocument/2006/relationships/image" Target="../media/image34.jpg"/><Relationship Id="rId15" Type="http://schemas.openxmlformats.org/officeDocument/2006/relationships/image" Target="../media/image46.jpg"/><Relationship Id="rId23" Type="http://schemas.openxmlformats.org/officeDocument/2006/relationships/image" Target="../media/image67.jpg"/><Relationship Id="rId28" Type="http://schemas.openxmlformats.org/officeDocument/2006/relationships/image" Target="../media/image44.jpg"/><Relationship Id="rId36" Type="http://schemas.openxmlformats.org/officeDocument/2006/relationships/image" Target="../media/image58.jpg"/><Relationship Id="rId10" Type="http://schemas.openxmlformats.org/officeDocument/2006/relationships/image" Target="../media/image40.jpg"/><Relationship Id="rId19" Type="http://schemas.openxmlformats.org/officeDocument/2006/relationships/image" Target="../media/image52.jpg"/><Relationship Id="rId31" Type="http://schemas.openxmlformats.org/officeDocument/2006/relationships/image" Target="../media/image65.png"/><Relationship Id="rId4" Type="http://schemas.openxmlformats.org/officeDocument/2006/relationships/image" Target="../media/image33.jpg"/><Relationship Id="rId9" Type="http://schemas.openxmlformats.org/officeDocument/2006/relationships/image" Target="../media/image39.jpg"/><Relationship Id="rId14" Type="http://schemas.openxmlformats.org/officeDocument/2006/relationships/image" Target="../media/image45.jpg"/><Relationship Id="rId22" Type="http://schemas.openxmlformats.org/officeDocument/2006/relationships/image" Target="../media/image55.jpg"/><Relationship Id="rId27" Type="http://schemas.openxmlformats.org/officeDocument/2006/relationships/image" Target="../media/image59.jpg"/><Relationship Id="rId30" Type="http://schemas.openxmlformats.org/officeDocument/2006/relationships/image" Target="../media/image47.jpg"/><Relationship Id="rId35" Type="http://schemas.openxmlformats.org/officeDocument/2006/relationships/image" Target="../media/image56.jpg"/></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6.jpg"/><Relationship Id="rId18" Type="http://schemas.openxmlformats.org/officeDocument/2006/relationships/image" Target="../media/image52.jpg"/><Relationship Id="rId3" Type="http://schemas.openxmlformats.org/officeDocument/2006/relationships/image" Target="../media/image34.jpg"/><Relationship Id="rId21" Type="http://schemas.openxmlformats.org/officeDocument/2006/relationships/image" Target="../media/image55.jpg"/><Relationship Id="rId7" Type="http://schemas.openxmlformats.org/officeDocument/2006/relationships/image" Target="../media/image38.jpg"/><Relationship Id="rId12" Type="http://schemas.openxmlformats.org/officeDocument/2006/relationships/image" Target="../media/image45.jpg"/><Relationship Id="rId17" Type="http://schemas.openxmlformats.org/officeDocument/2006/relationships/image" Target="../media/image50.png"/><Relationship Id="rId25" Type="http://schemas.openxmlformats.org/officeDocument/2006/relationships/image" Target="../media/image43.jpg"/><Relationship Id="rId2" Type="http://schemas.openxmlformats.org/officeDocument/2006/relationships/chart" Target="../charts/chart3.xml"/><Relationship Id="rId16" Type="http://schemas.openxmlformats.org/officeDocument/2006/relationships/image" Target="../media/image49.jpg"/><Relationship Id="rId20" Type="http://schemas.openxmlformats.org/officeDocument/2006/relationships/image" Target="../media/image54.svg"/><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44.jpg"/><Relationship Id="rId24" Type="http://schemas.openxmlformats.org/officeDocument/2006/relationships/image" Target="../media/image40.jpg"/><Relationship Id="rId5" Type="http://schemas.openxmlformats.org/officeDocument/2006/relationships/image" Target="../media/image36.jpg"/><Relationship Id="rId15" Type="http://schemas.openxmlformats.org/officeDocument/2006/relationships/image" Target="../media/image48.jpg"/><Relationship Id="rId23" Type="http://schemas.openxmlformats.org/officeDocument/2006/relationships/image" Target="../media/image59.jpg"/><Relationship Id="rId10" Type="http://schemas.openxmlformats.org/officeDocument/2006/relationships/image" Target="../media/image42.jpg"/><Relationship Id="rId19" Type="http://schemas.openxmlformats.org/officeDocument/2006/relationships/image" Target="../media/image53.png"/><Relationship Id="rId4" Type="http://schemas.openxmlformats.org/officeDocument/2006/relationships/image" Target="../media/image35.jpg"/><Relationship Id="rId9" Type="http://schemas.openxmlformats.org/officeDocument/2006/relationships/image" Target="../media/image41.png"/><Relationship Id="rId14" Type="http://schemas.openxmlformats.org/officeDocument/2006/relationships/image" Target="../media/image47.jpg"/><Relationship Id="rId22" Type="http://schemas.openxmlformats.org/officeDocument/2006/relationships/image" Target="../media/image56.jpg"/></Relationships>
</file>

<file path=ppt/slides/_rels/slide32.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5.jpg"/><Relationship Id="rId18" Type="http://schemas.openxmlformats.org/officeDocument/2006/relationships/image" Target="../media/image50.png"/><Relationship Id="rId26" Type="http://schemas.openxmlformats.org/officeDocument/2006/relationships/image" Target="../media/image43.jpg"/><Relationship Id="rId3" Type="http://schemas.openxmlformats.org/officeDocument/2006/relationships/chart" Target="../charts/chart4.xml"/><Relationship Id="rId21" Type="http://schemas.openxmlformats.org/officeDocument/2006/relationships/image" Target="../media/image54.svg"/><Relationship Id="rId7" Type="http://schemas.openxmlformats.org/officeDocument/2006/relationships/image" Target="../media/image37.png"/><Relationship Id="rId12" Type="http://schemas.openxmlformats.org/officeDocument/2006/relationships/image" Target="../media/image44.jpg"/><Relationship Id="rId17" Type="http://schemas.openxmlformats.org/officeDocument/2006/relationships/image" Target="../media/image49.jpg"/><Relationship Id="rId25" Type="http://schemas.openxmlformats.org/officeDocument/2006/relationships/image" Target="../media/image40.jpg"/><Relationship Id="rId2" Type="http://schemas.openxmlformats.org/officeDocument/2006/relationships/notesSlide" Target="../notesSlides/notesSlide6.xml"/><Relationship Id="rId16" Type="http://schemas.openxmlformats.org/officeDocument/2006/relationships/image" Target="../media/image48.jpg"/><Relationship Id="rId20"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36.jpg"/><Relationship Id="rId11" Type="http://schemas.openxmlformats.org/officeDocument/2006/relationships/image" Target="../media/image42.jpg"/><Relationship Id="rId24" Type="http://schemas.openxmlformats.org/officeDocument/2006/relationships/image" Target="../media/image59.jpg"/><Relationship Id="rId5" Type="http://schemas.openxmlformats.org/officeDocument/2006/relationships/image" Target="../media/image35.jpg"/><Relationship Id="rId15" Type="http://schemas.openxmlformats.org/officeDocument/2006/relationships/image" Target="../media/image47.jpg"/><Relationship Id="rId23" Type="http://schemas.openxmlformats.org/officeDocument/2006/relationships/image" Target="../media/image56.jpg"/><Relationship Id="rId10" Type="http://schemas.openxmlformats.org/officeDocument/2006/relationships/image" Target="../media/image41.png"/><Relationship Id="rId19" Type="http://schemas.openxmlformats.org/officeDocument/2006/relationships/image" Target="../media/image52.jpg"/><Relationship Id="rId4" Type="http://schemas.openxmlformats.org/officeDocument/2006/relationships/image" Target="../media/image34.jpg"/><Relationship Id="rId9" Type="http://schemas.openxmlformats.org/officeDocument/2006/relationships/image" Target="../media/image39.jpg"/><Relationship Id="rId14" Type="http://schemas.openxmlformats.org/officeDocument/2006/relationships/image" Target="../media/image46.jpg"/><Relationship Id="rId22" Type="http://schemas.openxmlformats.org/officeDocument/2006/relationships/image" Target="../media/image55.jpg"/></Relationships>
</file>

<file path=ppt/slides/_rels/slide33.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jpg"/><Relationship Id="rId18" Type="http://schemas.openxmlformats.org/officeDocument/2006/relationships/image" Target="../media/image50.png"/><Relationship Id="rId26" Type="http://schemas.openxmlformats.org/officeDocument/2006/relationships/image" Target="../media/image47.jpg"/><Relationship Id="rId3" Type="http://schemas.openxmlformats.org/officeDocument/2006/relationships/image" Target="../media/image33.jpg"/><Relationship Id="rId21" Type="http://schemas.openxmlformats.org/officeDocument/2006/relationships/image" Target="../media/image53.png"/><Relationship Id="rId7" Type="http://schemas.openxmlformats.org/officeDocument/2006/relationships/image" Target="../media/image37.png"/><Relationship Id="rId12" Type="http://schemas.openxmlformats.org/officeDocument/2006/relationships/image" Target="../media/image42.jpg"/><Relationship Id="rId17" Type="http://schemas.openxmlformats.org/officeDocument/2006/relationships/image" Target="../media/image49.jpg"/><Relationship Id="rId25" Type="http://schemas.openxmlformats.org/officeDocument/2006/relationships/image" Target="../media/image67.jpg"/><Relationship Id="rId2" Type="http://schemas.openxmlformats.org/officeDocument/2006/relationships/image" Target="../media/image32.jpg"/><Relationship Id="rId16" Type="http://schemas.openxmlformats.org/officeDocument/2006/relationships/image" Target="../media/image48.jpg"/><Relationship Id="rId20" Type="http://schemas.openxmlformats.org/officeDocument/2006/relationships/image" Target="../media/image52.jpg"/><Relationship Id="rId1" Type="http://schemas.openxmlformats.org/officeDocument/2006/relationships/slideLayout" Target="../slideLayouts/slideLayout8.xml"/><Relationship Id="rId6" Type="http://schemas.openxmlformats.org/officeDocument/2006/relationships/image" Target="../media/image36.jpg"/><Relationship Id="rId11" Type="http://schemas.openxmlformats.org/officeDocument/2006/relationships/image" Target="../media/image41.png"/><Relationship Id="rId24" Type="http://schemas.openxmlformats.org/officeDocument/2006/relationships/image" Target="../media/image56.jpg"/><Relationship Id="rId5" Type="http://schemas.openxmlformats.org/officeDocument/2006/relationships/image" Target="../media/image35.jpg"/><Relationship Id="rId15" Type="http://schemas.openxmlformats.org/officeDocument/2006/relationships/image" Target="../media/image46.jpg"/><Relationship Id="rId23" Type="http://schemas.openxmlformats.org/officeDocument/2006/relationships/image" Target="../media/image55.jpg"/><Relationship Id="rId10" Type="http://schemas.openxmlformats.org/officeDocument/2006/relationships/image" Target="../media/image40.jpg"/><Relationship Id="rId19" Type="http://schemas.openxmlformats.org/officeDocument/2006/relationships/image" Target="../media/image51.jpg"/><Relationship Id="rId4" Type="http://schemas.openxmlformats.org/officeDocument/2006/relationships/image" Target="../media/image34.jpg"/><Relationship Id="rId9" Type="http://schemas.openxmlformats.org/officeDocument/2006/relationships/image" Target="../media/image39.jpg"/><Relationship Id="rId14" Type="http://schemas.openxmlformats.org/officeDocument/2006/relationships/image" Target="../media/image45.jpg"/><Relationship Id="rId22" Type="http://schemas.openxmlformats.org/officeDocument/2006/relationships/image" Target="../media/image54.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94.sv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svg"/><Relationship Id="rId9" Type="http://schemas.openxmlformats.org/officeDocument/2006/relationships/image" Target="../media/image97.png"/></Relationships>
</file>

<file path=ppt/slides/_rels/slide36.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103.png"/><Relationship Id="rId18" Type="http://schemas.openxmlformats.org/officeDocument/2006/relationships/image" Target="../media/image108.svg"/><Relationship Id="rId26" Type="http://schemas.openxmlformats.org/officeDocument/2006/relationships/image" Target="../media/image116.svg"/><Relationship Id="rId3" Type="http://schemas.openxmlformats.org/officeDocument/2006/relationships/image" Target="../media/image91.png"/><Relationship Id="rId21" Type="http://schemas.openxmlformats.org/officeDocument/2006/relationships/image" Target="../media/image111.png"/><Relationship Id="rId7" Type="http://schemas.openxmlformats.org/officeDocument/2006/relationships/image" Target="../media/image95.pn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image" Target="../media/image115.png"/><Relationship Id="rId2" Type="http://schemas.openxmlformats.org/officeDocument/2006/relationships/notesSlide" Target="../notesSlides/notesSlide8.xml"/><Relationship Id="rId16" Type="http://schemas.openxmlformats.org/officeDocument/2006/relationships/image" Target="../media/image106.svg"/><Relationship Id="rId20" Type="http://schemas.openxmlformats.org/officeDocument/2006/relationships/image" Target="../media/image110.svg"/><Relationship Id="rId1" Type="http://schemas.openxmlformats.org/officeDocument/2006/relationships/slideLayout" Target="../slideLayouts/slideLayout8.xml"/><Relationship Id="rId6" Type="http://schemas.openxmlformats.org/officeDocument/2006/relationships/image" Target="../media/image94.svg"/><Relationship Id="rId11" Type="http://schemas.openxmlformats.org/officeDocument/2006/relationships/image" Target="../media/image101.png"/><Relationship Id="rId24" Type="http://schemas.openxmlformats.org/officeDocument/2006/relationships/image" Target="../media/image114.svg"/><Relationship Id="rId5" Type="http://schemas.openxmlformats.org/officeDocument/2006/relationships/image" Target="../media/image93.png"/><Relationship Id="rId15" Type="http://schemas.openxmlformats.org/officeDocument/2006/relationships/image" Target="../media/image105.png"/><Relationship Id="rId23" Type="http://schemas.openxmlformats.org/officeDocument/2006/relationships/image" Target="../media/image113.png"/><Relationship Id="rId10" Type="http://schemas.openxmlformats.org/officeDocument/2006/relationships/image" Target="../media/image98.svg"/><Relationship Id="rId19" Type="http://schemas.openxmlformats.org/officeDocument/2006/relationships/image" Target="../media/image109.png"/><Relationship Id="rId4" Type="http://schemas.openxmlformats.org/officeDocument/2006/relationships/image" Target="../media/image92.svg"/><Relationship Id="rId9" Type="http://schemas.openxmlformats.org/officeDocument/2006/relationships/image" Target="../media/image97.png"/><Relationship Id="rId14" Type="http://schemas.openxmlformats.org/officeDocument/2006/relationships/image" Target="../media/image104.svg"/><Relationship Id="rId22" Type="http://schemas.openxmlformats.org/officeDocument/2006/relationships/image" Target="../media/image112.svg"/><Relationship Id="rId27" Type="http://schemas.openxmlformats.org/officeDocument/2006/relationships/image" Target="../media/image10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18" Type="http://schemas.openxmlformats.org/officeDocument/2006/relationships/image" Target="../media/image134.svg"/><Relationship Id="rId3" Type="http://schemas.openxmlformats.org/officeDocument/2006/relationships/image" Target="../media/image119.png"/><Relationship Id="rId21" Type="http://schemas.openxmlformats.org/officeDocument/2006/relationships/image" Target="../media/image137.pn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 Type="http://schemas.openxmlformats.org/officeDocument/2006/relationships/notesSlide" Target="../notesSlides/notesSlide9.xml"/><Relationship Id="rId16" Type="http://schemas.openxmlformats.org/officeDocument/2006/relationships/image" Target="../media/image132.svg"/><Relationship Id="rId20" Type="http://schemas.openxmlformats.org/officeDocument/2006/relationships/image" Target="../media/image136.svg"/><Relationship Id="rId1" Type="http://schemas.openxmlformats.org/officeDocument/2006/relationships/slideLayout" Target="../slideLayouts/slideLayout8.xml"/><Relationship Id="rId6" Type="http://schemas.openxmlformats.org/officeDocument/2006/relationships/image" Target="../media/image122.svg"/><Relationship Id="rId11" Type="http://schemas.openxmlformats.org/officeDocument/2006/relationships/image" Target="../media/image127.png"/><Relationship Id="rId24" Type="http://schemas.openxmlformats.org/officeDocument/2006/relationships/image" Target="../media/image140.sv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10" Type="http://schemas.openxmlformats.org/officeDocument/2006/relationships/image" Target="../media/image126.svg"/><Relationship Id="rId19" Type="http://schemas.openxmlformats.org/officeDocument/2006/relationships/image" Target="../media/image135.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svg"/><Relationship Id="rId22" Type="http://schemas.openxmlformats.org/officeDocument/2006/relationships/image" Target="../media/image138.svg"/></Relationships>
</file>

<file path=ppt/slides/_rels/slide4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1.jpg"/><Relationship Id="rId1" Type="http://schemas.openxmlformats.org/officeDocument/2006/relationships/slideLayout" Target="../slideLayouts/slideLayout8.xml"/><Relationship Id="rId4" Type="http://schemas.openxmlformats.org/officeDocument/2006/relationships/image" Target="../media/image144.jpeg"/></Relationships>
</file>

<file path=ppt/slides/_rels/slide4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10.jpg"/><Relationship Id="rId4" Type="http://schemas.openxmlformats.org/officeDocument/2006/relationships/image" Target="../media/image9.jp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slides/_rels/slide46.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svg"/><Relationship Id="rId3" Type="http://schemas.openxmlformats.org/officeDocument/2006/relationships/image" Target="../media/image126.svg"/><Relationship Id="rId7" Type="http://schemas.openxmlformats.org/officeDocument/2006/relationships/image" Target="../media/image130.svg"/><Relationship Id="rId12" Type="http://schemas.openxmlformats.org/officeDocument/2006/relationships/image" Target="../media/image137.png"/><Relationship Id="rId2" Type="http://schemas.openxmlformats.org/officeDocument/2006/relationships/image" Target="../media/image125.png"/><Relationship Id="rId1" Type="http://schemas.openxmlformats.org/officeDocument/2006/relationships/slideLayout" Target="../slideLayouts/slideLayout8.xml"/><Relationship Id="rId6" Type="http://schemas.openxmlformats.org/officeDocument/2006/relationships/image" Target="../media/image129.png"/><Relationship Id="rId11" Type="http://schemas.openxmlformats.org/officeDocument/2006/relationships/image" Target="../media/image136.svg"/><Relationship Id="rId5" Type="http://schemas.openxmlformats.org/officeDocument/2006/relationships/image" Target="../media/image128.svg"/><Relationship Id="rId15" Type="http://schemas.openxmlformats.org/officeDocument/2006/relationships/image" Target="../media/image140.svg"/><Relationship Id="rId10" Type="http://schemas.openxmlformats.org/officeDocument/2006/relationships/image" Target="../media/image135.png"/><Relationship Id="rId4" Type="http://schemas.openxmlformats.org/officeDocument/2006/relationships/image" Target="../media/image127.png"/><Relationship Id="rId9" Type="http://schemas.openxmlformats.org/officeDocument/2006/relationships/image" Target="../media/image134.svg"/><Relationship Id="rId14" Type="http://schemas.openxmlformats.org/officeDocument/2006/relationships/image" Target="../media/image139.png"/></Relationships>
</file>

<file path=ppt/slides/_rels/slide4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comments" Target="../comments/comment1.xml"/><Relationship Id="rId4" Type="http://schemas.openxmlformats.org/officeDocument/2006/relationships/chart" Target="../charts/chart6.xml"/></Relationships>
</file>

<file path=ppt/slides/_rels/slide4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146.sv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7.png"/><Relationship Id="rId1" Type="http://schemas.openxmlformats.org/officeDocument/2006/relationships/slideLayout" Target="../slideLayouts/slideLayout8.xml"/><Relationship Id="rId4" Type="http://schemas.openxmlformats.org/officeDocument/2006/relationships/image" Target="../media/image1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18" Type="http://schemas.openxmlformats.org/officeDocument/2006/relationships/image" Target="../media/image134.svg"/><Relationship Id="rId3" Type="http://schemas.openxmlformats.org/officeDocument/2006/relationships/image" Target="../media/image119.png"/><Relationship Id="rId21" Type="http://schemas.openxmlformats.org/officeDocument/2006/relationships/image" Target="../media/image137.pn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 Type="http://schemas.openxmlformats.org/officeDocument/2006/relationships/notesSlide" Target="../notesSlides/notesSlide14.xml"/><Relationship Id="rId16" Type="http://schemas.openxmlformats.org/officeDocument/2006/relationships/image" Target="../media/image132.svg"/><Relationship Id="rId20" Type="http://schemas.openxmlformats.org/officeDocument/2006/relationships/image" Target="../media/image136.svg"/><Relationship Id="rId1" Type="http://schemas.openxmlformats.org/officeDocument/2006/relationships/slideLayout" Target="../slideLayouts/slideLayout8.xml"/><Relationship Id="rId6" Type="http://schemas.openxmlformats.org/officeDocument/2006/relationships/image" Target="../media/image122.svg"/><Relationship Id="rId11" Type="http://schemas.openxmlformats.org/officeDocument/2006/relationships/image" Target="../media/image127.png"/><Relationship Id="rId24" Type="http://schemas.openxmlformats.org/officeDocument/2006/relationships/image" Target="../media/image140.sv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png"/><Relationship Id="rId10" Type="http://schemas.openxmlformats.org/officeDocument/2006/relationships/image" Target="../media/image126.svg"/><Relationship Id="rId19" Type="http://schemas.openxmlformats.org/officeDocument/2006/relationships/image" Target="../media/image135.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svg"/><Relationship Id="rId22" Type="http://schemas.openxmlformats.org/officeDocument/2006/relationships/image" Target="../media/image138.svg"/></Relationships>
</file>

<file path=ppt/slides/_rels/slide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50.png"/></Relationships>
</file>

<file path=ppt/slides/_rels/slide5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51.png"/><Relationship Id="rId4" Type="http://schemas.openxmlformats.org/officeDocument/2006/relationships/image" Target="../media/image10.jpg"/></Relationships>
</file>

<file path=ppt/slides/_rels/slide5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5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5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5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52.png"/><Relationship Id="rId4" Type="http://schemas.openxmlformats.org/officeDocument/2006/relationships/image" Target="../media/image10.jpg"/></Relationships>
</file>

<file path=ppt/slides/_rels/slide6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_rels/slide6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54.png"/><Relationship Id="rId4" Type="http://schemas.openxmlformats.org/officeDocument/2006/relationships/image" Target="../media/image10.jpg"/></Relationships>
</file>

<file path=ppt/slides/_rels/slide6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6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55.png"/><Relationship Id="rId4" Type="http://schemas.openxmlformats.org/officeDocument/2006/relationships/image" Target="../media/image10.jpg"/></Relationships>
</file>

<file path=ppt/slides/_rels/slide6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56.png"/><Relationship Id="rId4" Type="http://schemas.openxmlformats.org/officeDocument/2006/relationships/image" Target="../media/image10.jpg"/></Relationships>
</file>

<file path=ppt/slides/_rels/slide6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57.png"/><Relationship Id="rId4" Type="http://schemas.openxmlformats.org/officeDocument/2006/relationships/image" Target="../media/image10.jpg"/></Relationships>
</file>

<file path=ppt/slides/_rels/slide6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0.jpg"/></Relationships>
</file>

<file path=ppt/slides/_rels/slide7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6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0.jpg"/></Relationships>
</file>

<file path=ppt/slides/_rels/slide7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7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64.jpeg"/></Relationships>
</file>

<file path=ppt/slides/_rels/slide7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0.jp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9.jp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36887" y="376928"/>
            <a:ext cx="8605579" cy="490407"/>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buNone/>
            </a:pPr>
            <a:r>
              <a:rPr lang="nl-NL" sz="2000" b="1" dirty="0">
                <a:latin typeface="Verdana" panose="020B0604030504040204" pitchFamily="34" charset="0"/>
                <a:ea typeface="Verdana" panose="020B0604030504040204" pitchFamily="34" charset="0"/>
                <a:cs typeface="Verdana" panose="020B0604030504040204" pitchFamily="34" charset="0"/>
              </a:rPr>
              <a:t>FILM HIGHTECH SCHADEHERSTEL</a:t>
            </a: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sz="1100"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1"/>
            <a:ext cx="9144000" cy="10339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06235" y="4688894"/>
            <a:ext cx="1029090" cy="351212"/>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3">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4">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pic>
        <p:nvPicPr>
          <p:cNvPr id="4" name="Afbeelding 3">
            <a:extLst>
              <a:ext uri="{FF2B5EF4-FFF2-40B4-BE49-F238E27FC236}">
                <a16:creationId xmlns:a16="http://schemas.microsoft.com/office/drawing/2014/main" id="{A7BD972E-76A8-4CC0-A308-29A917BE7E5A}"/>
              </a:ext>
            </a:extLst>
          </p:cNvPr>
          <p:cNvPicPr>
            <a:picLocks noChangeAspect="1"/>
          </p:cNvPicPr>
          <p:nvPr/>
        </p:nvPicPr>
        <p:blipFill>
          <a:blip r:embed="rId5"/>
          <a:stretch>
            <a:fillRect/>
          </a:stretch>
        </p:blipFill>
        <p:spPr>
          <a:xfrm>
            <a:off x="0" y="103394"/>
            <a:ext cx="9144000" cy="5040106"/>
          </a:xfrm>
          <a:prstGeom prst="rect">
            <a:avLst/>
          </a:prstGeom>
        </p:spPr>
      </p:pic>
      <p:sp>
        <p:nvSpPr>
          <p:cNvPr id="5" name="Tekstvak 4">
            <a:extLst>
              <a:ext uri="{FF2B5EF4-FFF2-40B4-BE49-F238E27FC236}">
                <a16:creationId xmlns:a16="http://schemas.microsoft.com/office/drawing/2014/main" id="{4A9F5637-5455-42F6-99F4-77B551EA8792}"/>
              </a:ext>
            </a:extLst>
          </p:cNvPr>
          <p:cNvSpPr txBox="1"/>
          <p:nvPr/>
        </p:nvSpPr>
        <p:spPr>
          <a:xfrm>
            <a:off x="2337853" y="3179036"/>
            <a:ext cx="6697472" cy="923330"/>
          </a:xfrm>
          <a:prstGeom prst="rect">
            <a:avLst/>
          </a:prstGeom>
          <a:noFill/>
        </p:spPr>
        <p:txBody>
          <a:bodyPr wrap="square" rtlCol="0">
            <a:spAutoFit/>
          </a:bodyPr>
          <a:lstStyle/>
          <a:p>
            <a:r>
              <a:rPr lang="nl-NL" dirty="0"/>
              <a:t>Filmpje op bijeenkomst complex herstel Van Mossel Hightech schade</a:t>
            </a:r>
          </a:p>
          <a:p>
            <a:r>
              <a:rPr lang="nl-NL" dirty="0"/>
              <a:t>YouTube: </a:t>
            </a:r>
            <a:r>
              <a:rPr lang="nl-NL" u="sng" dirty="0">
                <a:hlinkClick r:id="rId6"/>
              </a:rPr>
              <a:t>https://youtu.be/oBOgUtcxvck</a:t>
            </a:r>
            <a:endParaRPr lang="nl-NL" dirty="0"/>
          </a:p>
          <a:p>
            <a:endParaRPr lang="nl-NL" dirty="0"/>
          </a:p>
        </p:txBody>
      </p:sp>
    </p:spTree>
    <p:extLst>
      <p:ext uri="{BB962C8B-B14F-4D97-AF65-F5344CB8AC3E}">
        <p14:creationId xmlns:p14="http://schemas.microsoft.com/office/powerpoint/2010/main" val="59793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58097" y="430928"/>
            <a:ext cx="8584369" cy="4369672"/>
          </a:xfrm>
          <a:prstGeom prst="rect">
            <a:avLst/>
          </a:prstGeom>
        </p:spPr>
        <p:txBody>
          <a:bodyPr lIns="36000" tIns="36000" rIns="36000" bIns="36000" anchor="t">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buNone/>
            </a:pPr>
            <a:r>
              <a:rPr lang="nl-NL" sz="1800" b="1" cap="all" dirty="0">
                <a:latin typeface="Verdana" panose="020B0604030504040204" pitchFamily="34" charset="0"/>
                <a:ea typeface="Verdana" panose="020B0604030504040204" pitchFamily="34" charset="0"/>
                <a:cs typeface="Verdana" panose="020B0604030504040204" pitchFamily="34" charset="0"/>
              </a:rPr>
              <a:t>Definitie van </a:t>
            </a:r>
            <a:r>
              <a:rPr lang="nl-NL" sz="1800" b="1" cap="all" err="1">
                <a:latin typeface="Verdana" panose="020B0604030504040204" pitchFamily="34" charset="0"/>
                <a:ea typeface="Verdana" panose="020B0604030504040204" pitchFamily="34" charset="0"/>
                <a:cs typeface="Verdana" panose="020B0604030504040204" pitchFamily="34" charset="0"/>
              </a:rPr>
              <a:t>merkerkend</a:t>
            </a:r>
            <a:r>
              <a:rPr lang="nl-NL" sz="1800" b="1" cap="all" dirty="0">
                <a:latin typeface="Verdana" panose="020B0604030504040204" pitchFamily="34" charset="0"/>
                <a:ea typeface="Verdana" panose="020B0604030504040204" pitchFamily="34" charset="0"/>
                <a:cs typeface="Verdana" panose="020B0604030504040204" pitchFamily="34" charset="0"/>
              </a:rPr>
              <a:t> schadeherstel</a:t>
            </a:r>
          </a:p>
          <a:p>
            <a:pPr marL="0" indent="0">
              <a:lnSpc>
                <a:spcPct val="150000"/>
              </a:lnSpc>
              <a:buNone/>
            </a:pPr>
            <a:br>
              <a:rPr lang="nl-NL" dirty="0">
                <a:latin typeface="Verdana" panose="020B0604030504040204" pitchFamily="34" charset="0"/>
                <a:ea typeface="Verdana" panose="020B0604030504040204" pitchFamily="34" charset="0"/>
                <a:cs typeface="Verdana" panose="020B0604030504040204" pitchFamily="34" charset="0"/>
              </a:rPr>
            </a:br>
            <a:r>
              <a:rPr lang="nl-NL" sz="1400" b="1" i="1" err="1">
                <a:latin typeface="Verdana"/>
                <a:ea typeface="Verdana"/>
              </a:rPr>
              <a:t>Merkerkend</a:t>
            </a:r>
            <a:r>
              <a:rPr lang="nl-NL" sz="1400" b="1" i="1">
                <a:latin typeface="Verdana"/>
                <a:ea typeface="Verdana"/>
              </a:rPr>
              <a:t> schadeherstel is het herstellen van carrosserie- </a:t>
            </a:r>
            <a:endParaRPr lang="nl-NL"/>
          </a:p>
          <a:p>
            <a:pPr marL="0" indent="0">
              <a:lnSpc>
                <a:spcPct val="150000"/>
              </a:lnSpc>
              <a:buNone/>
            </a:pPr>
            <a:r>
              <a:rPr lang="nl-NL" sz="1400" b="1" i="1" dirty="0">
                <a:latin typeface="Verdana" panose="020B0604030504040204" pitchFamily="34" charset="0"/>
                <a:ea typeface="Verdana" panose="020B0604030504040204" pitchFamily="34" charset="0"/>
              </a:rPr>
              <a:t>en daaraan gerelateerde schade conform de </a:t>
            </a:r>
            <a:r>
              <a:rPr lang="nl-NL" sz="1400" b="1" i="1" dirty="0">
                <a:latin typeface="Verdana" panose="020B0604030504040204" pitchFamily="34" charset="0"/>
                <a:ea typeface="Verdana" panose="020B0604030504040204" pitchFamily="34" charset="0"/>
                <a:cs typeface="Verdana" panose="020B0604030504040204" pitchFamily="34" charset="0"/>
              </a:rPr>
              <a:t>procedures en </a:t>
            </a:r>
          </a:p>
          <a:p>
            <a:pPr marL="0" indent="0">
              <a:lnSpc>
                <a:spcPct val="150000"/>
              </a:lnSpc>
              <a:buNone/>
            </a:pPr>
            <a:r>
              <a:rPr lang="nl-NL" sz="1400" b="1" i="1" dirty="0">
                <a:latin typeface="Verdana" panose="020B0604030504040204" pitchFamily="34" charset="0"/>
                <a:ea typeface="Verdana" panose="020B0604030504040204" pitchFamily="34" charset="0"/>
              </a:rPr>
              <a:t>richtlijnen van de autofabrikant en onder </a:t>
            </a:r>
          </a:p>
          <a:p>
            <a:pPr marL="0" indent="0">
              <a:lnSpc>
                <a:spcPct val="150000"/>
              </a:lnSpc>
              <a:buNone/>
            </a:pPr>
            <a:r>
              <a:rPr lang="nl-NL" sz="1400" b="1" i="1" dirty="0">
                <a:latin typeface="Verdana" panose="020B0604030504040204" pitchFamily="34" charset="0"/>
                <a:ea typeface="Verdana" panose="020B0604030504040204" pitchFamily="34" charset="0"/>
              </a:rPr>
              <a:t>regie/verantwoording van een vertegenwoordiger van de </a:t>
            </a:r>
          </a:p>
          <a:p>
            <a:pPr marL="0" indent="0">
              <a:lnSpc>
                <a:spcPct val="150000"/>
              </a:lnSpc>
              <a:buNone/>
            </a:pPr>
            <a:r>
              <a:rPr lang="nl-NL" sz="1400" b="1" i="1">
                <a:latin typeface="Verdana"/>
                <a:ea typeface="Verdana"/>
              </a:rPr>
              <a:t>autofabrikant.</a:t>
            </a:r>
            <a:endParaRPr lang="nl-NL" sz="1400" b="1" i="1" dirty="0">
              <a:latin typeface="Verdana" panose="020B0604030504040204" pitchFamily="34" charset="0"/>
              <a:ea typeface="Verdana" panose="020B0604030504040204" pitchFamily="34" charset="0"/>
            </a:endParaRPr>
          </a:p>
          <a:p>
            <a:pPr marL="0" indent="0">
              <a:lnSpc>
                <a:spcPct val="150000"/>
              </a:lnSpc>
              <a:buNone/>
            </a:pPr>
            <a:endParaRPr lang="nl-NL" b="1" dirty="0">
              <a:latin typeface="Verdana" panose="020B0604030504040204" pitchFamily="34" charset="0"/>
              <a:ea typeface="Verdana" panose="020B0604030504040204" pitchFamily="34" charset="0"/>
            </a:endParaRPr>
          </a:p>
          <a:p>
            <a:pPr marL="0" indent="0">
              <a:lnSpc>
                <a:spcPct val="150000"/>
              </a:lnSpc>
              <a:buNone/>
            </a:pPr>
            <a:r>
              <a:rPr lang="nl-NL" b="1" dirty="0">
                <a:latin typeface="Verdana" panose="020B0604030504040204" pitchFamily="34" charset="0"/>
                <a:ea typeface="Verdana" panose="020B0604030504040204" pitchFamily="34" charset="0"/>
              </a:rPr>
              <a:t>Het predicaat ‘</a:t>
            </a:r>
            <a:r>
              <a:rPr lang="nl-NL" b="1" err="1">
                <a:latin typeface="Verdana" panose="020B0604030504040204" pitchFamily="34" charset="0"/>
                <a:ea typeface="Verdana" panose="020B0604030504040204" pitchFamily="34" charset="0"/>
              </a:rPr>
              <a:t>merkerkend</a:t>
            </a:r>
            <a:r>
              <a:rPr lang="nl-NL" b="1" dirty="0">
                <a:latin typeface="Verdana" panose="020B0604030504040204" pitchFamily="34" charset="0"/>
                <a:ea typeface="Verdana" panose="020B0604030504040204" pitchFamily="34" charset="0"/>
              </a:rPr>
              <a:t> schadehersteller’ mag je voeren als je als dealer/schadehersteller voldoet aan de door de importeur/autofabrikant gestelde eisen en aan hebt kunnen tonen dat je in staat bent om de </a:t>
            </a:r>
            <a:r>
              <a:rPr lang="nl-NL" b="1">
                <a:latin typeface="Verdana" panose="020B0604030504040204" pitchFamily="34" charset="0"/>
                <a:ea typeface="Verdana" panose="020B0604030504040204" pitchFamily="34" charset="0"/>
              </a:rPr>
              <a:t>schades</a:t>
            </a:r>
            <a:r>
              <a:rPr lang="nl-NL" b="1" dirty="0">
                <a:latin typeface="Verdana" panose="020B0604030504040204" pitchFamily="34" charset="0"/>
                <a:ea typeface="Verdana" panose="020B0604030504040204" pitchFamily="34" charset="0"/>
              </a:rPr>
              <a:t> conform de richtlijnen van de autofabrikant te herstellen.</a:t>
            </a:r>
          </a:p>
          <a:p>
            <a:pPr marL="0" indent="0">
              <a:lnSpc>
                <a:spcPct val="150000"/>
              </a:lnSpc>
              <a:buNone/>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0"/>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5810BD6C-EC36-45ED-8741-22B50CEFB9F0}"/>
              </a:ext>
            </a:extLst>
          </p:cNvPr>
          <p:cNvPicPr>
            <a:picLocks noChangeAspect="1"/>
          </p:cNvPicPr>
          <p:nvPr/>
        </p:nvPicPr>
        <p:blipFill>
          <a:blip r:embed="rId2"/>
          <a:stretch>
            <a:fillRect/>
          </a:stretch>
        </p:blipFill>
        <p:spPr>
          <a:xfrm>
            <a:off x="6541586" y="547073"/>
            <a:ext cx="2243634" cy="2210210"/>
          </a:xfrm>
          <a:prstGeom prst="rect">
            <a:avLst/>
          </a:prstGeom>
        </p:spPr>
      </p:pic>
      <p:grpSp>
        <p:nvGrpSpPr>
          <p:cNvPr id="11" name="Groep 10">
            <a:extLst>
              <a:ext uri="{FF2B5EF4-FFF2-40B4-BE49-F238E27FC236}">
                <a16:creationId xmlns:a16="http://schemas.microsoft.com/office/drawing/2014/main" id="{0DB8A3BA-8269-4D30-9737-1FC57E976DB3}"/>
              </a:ext>
            </a:extLst>
          </p:cNvPr>
          <p:cNvGrpSpPr>
            <a:grpSpLocks noChangeAspect="1"/>
          </p:cNvGrpSpPr>
          <p:nvPr/>
        </p:nvGrpSpPr>
        <p:grpSpPr>
          <a:xfrm>
            <a:off x="8075613" y="4712571"/>
            <a:ext cx="959712" cy="327535"/>
            <a:chOff x="6786609" y="4272655"/>
            <a:chExt cx="2248716" cy="767452"/>
          </a:xfrm>
        </p:grpSpPr>
        <p:pic>
          <p:nvPicPr>
            <p:cNvPr id="12" name="Afbeelding 11">
              <a:extLst>
                <a:ext uri="{FF2B5EF4-FFF2-40B4-BE49-F238E27FC236}">
                  <a16:creationId xmlns:a16="http://schemas.microsoft.com/office/drawing/2014/main" id="{D78E0D71-FCBB-4AD6-9E0F-1F24FF87E56F}"/>
                </a:ext>
              </a:extLst>
            </p:cNvPr>
            <p:cNvPicPr>
              <a:picLocks noChangeAspect="1"/>
            </p:cNvPicPr>
            <p:nvPr/>
          </p:nvPicPr>
          <p:blipFill rotWithShape="1">
            <a:blip r:embed="rId3">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13" name="Afbeelding 12">
              <a:extLst>
                <a:ext uri="{FF2B5EF4-FFF2-40B4-BE49-F238E27FC236}">
                  <a16:creationId xmlns:a16="http://schemas.microsoft.com/office/drawing/2014/main" id="{2282C475-834C-42E9-A9CD-7378DB55B42E}"/>
                </a:ext>
              </a:extLst>
            </p:cNvPr>
            <p:cNvPicPr>
              <a:picLocks noChangeAspect="1"/>
            </p:cNvPicPr>
            <p:nvPr/>
          </p:nvPicPr>
          <p:blipFill rotWithShape="1">
            <a:blip r:embed="rId4">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24503735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FA954-43F0-468B-AD47-411AF18E2C8A}"/>
              </a:ext>
            </a:extLst>
          </p:cNvPr>
          <p:cNvSpPr>
            <a:spLocks noGrp="1"/>
          </p:cNvSpPr>
          <p:nvPr>
            <p:ph type="title"/>
          </p:nvPr>
        </p:nvSpPr>
        <p:spPr>
          <a:xfrm>
            <a:off x="249842" y="881929"/>
            <a:ext cx="4322836" cy="1772793"/>
          </a:xfrm>
        </p:spPr>
        <p:txBody>
          <a:bodyPr/>
          <a:lstStyle/>
          <a:p>
            <a:r>
              <a:rPr lang="de-DE" dirty="0" err="1"/>
              <a:t>Benaderde</a:t>
            </a:r>
            <a:r>
              <a:rPr lang="de-DE" dirty="0"/>
              <a:t> merken-(</a:t>
            </a:r>
            <a:r>
              <a:rPr lang="de-DE" dirty="0" err="1"/>
              <a:t>clusters</a:t>
            </a:r>
            <a:r>
              <a:rPr lang="de-DE" dirty="0"/>
              <a:t>) en </a:t>
            </a:r>
            <a:r>
              <a:rPr lang="de-DE" dirty="0" err="1"/>
              <a:t>respons</a:t>
            </a:r>
            <a:endParaRPr lang="de-DE" dirty="0"/>
          </a:p>
        </p:txBody>
      </p:sp>
      <p:pic>
        <p:nvPicPr>
          <p:cNvPr id="4" name="Afbeelding 3">
            <a:extLst>
              <a:ext uri="{FF2B5EF4-FFF2-40B4-BE49-F238E27FC236}">
                <a16:creationId xmlns:a16="http://schemas.microsoft.com/office/drawing/2014/main" id="{B60F6CDD-6C4D-4DF7-B41D-CE8DEB0BE57A}"/>
              </a:ext>
            </a:extLst>
          </p:cNvPr>
          <p:cNvPicPr>
            <a:picLocks noChangeAspect="1"/>
          </p:cNvPicPr>
          <p:nvPr/>
        </p:nvPicPr>
        <p:blipFill rotWithShape="1">
          <a:blip r:embed="rId2"/>
          <a:srcRect l="5512" t="2183" r="5512" b="4189"/>
          <a:stretch/>
        </p:blipFill>
        <p:spPr>
          <a:xfrm>
            <a:off x="5095629" y="398355"/>
            <a:ext cx="3532555" cy="3626338"/>
          </a:xfrm>
          <a:prstGeom prst="rect">
            <a:avLst/>
          </a:prstGeom>
        </p:spPr>
      </p:pic>
      <p:sp>
        <p:nvSpPr>
          <p:cNvPr id="6" name="Ovaal 5">
            <a:extLst>
              <a:ext uri="{FF2B5EF4-FFF2-40B4-BE49-F238E27FC236}">
                <a16:creationId xmlns:a16="http://schemas.microsoft.com/office/drawing/2014/main" id="{BB953990-69F1-4EC3-963C-0F65F8BAAB80}"/>
              </a:ext>
            </a:extLst>
          </p:cNvPr>
          <p:cNvSpPr/>
          <p:nvPr/>
        </p:nvSpPr>
        <p:spPr>
          <a:xfrm>
            <a:off x="5539740" y="2759070"/>
            <a:ext cx="468000" cy="468000"/>
          </a:xfrm>
          <a:prstGeom prst="ellipse">
            <a:avLst/>
          </a:prstGeom>
          <a:noFill/>
          <a:ln w="6032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Ovaal 6">
            <a:extLst>
              <a:ext uri="{FF2B5EF4-FFF2-40B4-BE49-F238E27FC236}">
                <a16:creationId xmlns:a16="http://schemas.microsoft.com/office/drawing/2014/main" id="{5462CCF7-1295-4A0E-BD69-5A9BF8351323}"/>
              </a:ext>
            </a:extLst>
          </p:cNvPr>
          <p:cNvSpPr/>
          <p:nvPr/>
        </p:nvSpPr>
        <p:spPr>
          <a:xfrm>
            <a:off x="7688405" y="2764150"/>
            <a:ext cx="468000" cy="468000"/>
          </a:xfrm>
          <a:prstGeom prst="ellipse">
            <a:avLst/>
          </a:prstGeom>
          <a:noFill/>
          <a:ln w="60325">
            <a:solidFill>
              <a:srgbClr val="FECB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Ovaal 7">
            <a:extLst>
              <a:ext uri="{FF2B5EF4-FFF2-40B4-BE49-F238E27FC236}">
                <a16:creationId xmlns:a16="http://schemas.microsoft.com/office/drawing/2014/main" id="{654570B6-6396-4E77-BE3F-0E8A991A7FE4}"/>
              </a:ext>
            </a:extLst>
          </p:cNvPr>
          <p:cNvSpPr/>
          <p:nvPr/>
        </p:nvSpPr>
        <p:spPr>
          <a:xfrm>
            <a:off x="6600092" y="2049140"/>
            <a:ext cx="468000" cy="468000"/>
          </a:xfrm>
          <a:prstGeom prst="ellipse">
            <a:avLst/>
          </a:prstGeom>
          <a:noFill/>
          <a:ln w="6032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Ovaal 8">
            <a:extLst>
              <a:ext uri="{FF2B5EF4-FFF2-40B4-BE49-F238E27FC236}">
                <a16:creationId xmlns:a16="http://schemas.microsoft.com/office/drawing/2014/main" id="{2237C00D-3F32-4283-AAEC-62445D8800D9}"/>
              </a:ext>
            </a:extLst>
          </p:cNvPr>
          <p:cNvSpPr/>
          <p:nvPr/>
        </p:nvSpPr>
        <p:spPr>
          <a:xfrm>
            <a:off x="6600092" y="2761610"/>
            <a:ext cx="468000" cy="468000"/>
          </a:xfrm>
          <a:prstGeom prst="ellipse">
            <a:avLst/>
          </a:prstGeom>
          <a:noFill/>
          <a:ln w="6032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Ovaal 9">
            <a:extLst>
              <a:ext uri="{FF2B5EF4-FFF2-40B4-BE49-F238E27FC236}">
                <a16:creationId xmlns:a16="http://schemas.microsoft.com/office/drawing/2014/main" id="{EADA18BA-C0A5-4CD5-8EC5-373EBEBDB0B4}"/>
              </a:ext>
            </a:extLst>
          </p:cNvPr>
          <p:cNvSpPr/>
          <p:nvPr/>
        </p:nvSpPr>
        <p:spPr>
          <a:xfrm>
            <a:off x="5539740" y="2054220"/>
            <a:ext cx="468000" cy="468000"/>
          </a:xfrm>
          <a:prstGeom prst="ellipse">
            <a:avLst/>
          </a:prstGeom>
          <a:noFill/>
          <a:ln w="6032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Ovaal 10">
            <a:extLst>
              <a:ext uri="{FF2B5EF4-FFF2-40B4-BE49-F238E27FC236}">
                <a16:creationId xmlns:a16="http://schemas.microsoft.com/office/drawing/2014/main" id="{64D465A4-2463-4834-912B-DCD4385E12F2}"/>
              </a:ext>
            </a:extLst>
          </p:cNvPr>
          <p:cNvSpPr/>
          <p:nvPr/>
        </p:nvSpPr>
        <p:spPr>
          <a:xfrm>
            <a:off x="5539740" y="1339210"/>
            <a:ext cx="468000" cy="468000"/>
          </a:xfrm>
          <a:prstGeom prst="ellipse">
            <a:avLst/>
          </a:prstGeom>
          <a:noFill/>
          <a:ln w="6032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Ovaal 11">
            <a:extLst>
              <a:ext uri="{FF2B5EF4-FFF2-40B4-BE49-F238E27FC236}">
                <a16:creationId xmlns:a16="http://schemas.microsoft.com/office/drawing/2014/main" id="{7178F061-9070-4E73-9E8F-BD21EF65F814}"/>
              </a:ext>
            </a:extLst>
          </p:cNvPr>
          <p:cNvSpPr/>
          <p:nvPr/>
        </p:nvSpPr>
        <p:spPr>
          <a:xfrm>
            <a:off x="6593153" y="1334130"/>
            <a:ext cx="468000" cy="468000"/>
          </a:xfrm>
          <a:prstGeom prst="ellipse">
            <a:avLst/>
          </a:prstGeom>
          <a:noFill/>
          <a:ln w="6032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Ovaal 12">
            <a:extLst>
              <a:ext uri="{FF2B5EF4-FFF2-40B4-BE49-F238E27FC236}">
                <a16:creationId xmlns:a16="http://schemas.microsoft.com/office/drawing/2014/main" id="{A559A228-1428-4930-8586-3CE7D3C813B2}"/>
              </a:ext>
            </a:extLst>
          </p:cNvPr>
          <p:cNvSpPr/>
          <p:nvPr/>
        </p:nvSpPr>
        <p:spPr>
          <a:xfrm>
            <a:off x="7688580" y="2049140"/>
            <a:ext cx="468000" cy="468000"/>
          </a:xfrm>
          <a:prstGeom prst="ellipse">
            <a:avLst/>
          </a:prstGeom>
          <a:noFill/>
          <a:ln w="6032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Ovaal 13">
            <a:extLst>
              <a:ext uri="{FF2B5EF4-FFF2-40B4-BE49-F238E27FC236}">
                <a16:creationId xmlns:a16="http://schemas.microsoft.com/office/drawing/2014/main" id="{3DA679E3-F43F-44DD-8445-1C954B26CC74}"/>
              </a:ext>
            </a:extLst>
          </p:cNvPr>
          <p:cNvSpPr/>
          <p:nvPr/>
        </p:nvSpPr>
        <p:spPr>
          <a:xfrm>
            <a:off x="7688580" y="3472954"/>
            <a:ext cx="468000" cy="468000"/>
          </a:xfrm>
          <a:prstGeom prst="ellipse">
            <a:avLst/>
          </a:prstGeom>
          <a:noFill/>
          <a:ln w="6032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Ovaal 14">
            <a:extLst>
              <a:ext uri="{FF2B5EF4-FFF2-40B4-BE49-F238E27FC236}">
                <a16:creationId xmlns:a16="http://schemas.microsoft.com/office/drawing/2014/main" id="{066DF112-1129-4E69-844B-8E73168CC707}"/>
              </a:ext>
            </a:extLst>
          </p:cNvPr>
          <p:cNvSpPr/>
          <p:nvPr/>
        </p:nvSpPr>
        <p:spPr>
          <a:xfrm>
            <a:off x="6593153" y="617850"/>
            <a:ext cx="468000" cy="468000"/>
          </a:xfrm>
          <a:prstGeom prst="ellipse">
            <a:avLst/>
          </a:prstGeom>
          <a:noFill/>
          <a:ln w="603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Ovaal 15">
            <a:extLst>
              <a:ext uri="{FF2B5EF4-FFF2-40B4-BE49-F238E27FC236}">
                <a16:creationId xmlns:a16="http://schemas.microsoft.com/office/drawing/2014/main" id="{602DA139-5E28-4FA7-8D0A-69DB5C5F61A2}"/>
              </a:ext>
            </a:extLst>
          </p:cNvPr>
          <p:cNvSpPr/>
          <p:nvPr/>
        </p:nvSpPr>
        <p:spPr>
          <a:xfrm>
            <a:off x="5539740" y="619120"/>
            <a:ext cx="468000" cy="468000"/>
          </a:xfrm>
          <a:prstGeom prst="ellipse">
            <a:avLst/>
          </a:prstGeom>
          <a:noFill/>
          <a:ln w="603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Ovaal 16">
            <a:extLst>
              <a:ext uri="{FF2B5EF4-FFF2-40B4-BE49-F238E27FC236}">
                <a16:creationId xmlns:a16="http://schemas.microsoft.com/office/drawing/2014/main" id="{06428CFE-32ED-4BAE-BA0C-BBEDE26EF19F}"/>
              </a:ext>
            </a:extLst>
          </p:cNvPr>
          <p:cNvSpPr/>
          <p:nvPr/>
        </p:nvSpPr>
        <p:spPr>
          <a:xfrm>
            <a:off x="5534660" y="3472954"/>
            <a:ext cx="468000" cy="468000"/>
          </a:xfrm>
          <a:prstGeom prst="ellipse">
            <a:avLst/>
          </a:prstGeom>
          <a:noFill/>
          <a:ln w="6032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Ovaal 17">
            <a:extLst>
              <a:ext uri="{FF2B5EF4-FFF2-40B4-BE49-F238E27FC236}">
                <a16:creationId xmlns:a16="http://schemas.microsoft.com/office/drawing/2014/main" id="{8E93B177-E6F7-470D-8CA0-828BBE8F8334}"/>
              </a:ext>
            </a:extLst>
          </p:cNvPr>
          <p:cNvSpPr/>
          <p:nvPr/>
        </p:nvSpPr>
        <p:spPr>
          <a:xfrm>
            <a:off x="7688405" y="1334130"/>
            <a:ext cx="468000" cy="468000"/>
          </a:xfrm>
          <a:prstGeom prst="ellipse">
            <a:avLst/>
          </a:prstGeom>
          <a:noFill/>
          <a:ln w="539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Ovaal 18">
            <a:extLst>
              <a:ext uri="{FF2B5EF4-FFF2-40B4-BE49-F238E27FC236}">
                <a16:creationId xmlns:a16="http://schemas.microsoft.com/office/drawing/2014/main" id="{68ACC9F4-BD8E-47D0-8410-5B25A40C0E46}"/>
              </a:ext>
            </a:extLst>
          </p:cNvPr>
          <p:cNvSpPr/>
          <p:nvPr/>
        </p:nvSpPr>
        <p:spPr>
          <a:xfrm>
            <a:off x="7688405" y="622051"/>
            <a:ext cx="468000" cy="468000"/>
          </a:xfrm>
          <a:prstGeom prst="ellipse">
            <a:avLst/>
          </a:prstGeom>
          <a:noFill/>
          <a:ln w="6032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Ovaal 19">
            <a:extLst>
              <a:ext uri="{FF2B5EF4-FFF2-40B4-BE49-F238E27FC236}">
                <a16:creationId xmlns:a16="http://schemas.microsoft.com/office/drawing/2014/main" id="{FD9E7B2C-D4DA-476A-BB83-A6412DEF5BC9}"/>
              </a:ext>
            </a:extLst>
          </p:cNvPr>
          <p:cNvSpPr/>
          <p:nvPr/>
        </p:nvSpPr>
        <p:spPr>
          <a:xfrm>
            <a:off x="1377409" y="2729220"/>
            <a:ext cx="900000" cy="900000"/>
          </a:xfrm>
          <a:prstGeom prst="ellipse">
            <a:avLst/>
          </a:prstGeom>
          <a:solidFill>
            <a:schemeClr val="bg1"/>
          </a:solidFill>
          <a:ln w="66675">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050" err="1">
                <a:solidFill>
                  <a:schemeClr val="tx1"/>
                </a:solidFill>
              </a:rPr>
              <a:t>Positief</a:t>
            </a:r>
            <a:endParaRPr lang="de-DE" sz="1050">
              <a:solidFill>
                <a:schemeClr val="tx1"/>
              </a:solidFill>
              <a:cs typeface="Arial"/>
            </a:endParaRPr>
          </a:p>
        </p:txBody>
      </p:sp>
      <p:sp>
        <p:nvSpPr>
          <p:cNvPr id="21" name="Ovaal 20">
            <a:extLst>
              <a:ext uri="{FF2B5EF4-FFF2-40B4-BE49-F238E27FC236}">
                <a16:creationId xmlns:a16="http://schemas.microsoft.com/office/drawing/2014/main" id="{403F3175-59D4-4E1D-B038-12A75EB61097}"/>
              </a:ext>
            </a:extLst>
          </p:cNvPr>
          <p:cNvSpPr/>
          <p:nvPr/>
        </p:nvSpPr>
        <p:spPr>
          <a:xfrm>
            <a:off x="1391280" y="3842051"/>
            <a:ext cx="900000" cy="900000"/>
          </a:xfrm>
          <a:prstGeom prst="ellipse">
            <a:avLst/>
          </a:prstGeom>
          <a:solidFill>
            <a:schemeClr val="bg1"/>
          </a:solidFill>
          <a:ln w="66675">
            <a:solidFill>
              <a:srgbClr val="7030A0"/>
            </a:solidFill>
          </a:ln>
        </p:spPr>
        <p:style>
          <a:lnRef idx="1">
            <a:schemeClr val="accent1"/>
          </a:lnRef>
          <a:fillRef idx="3">
            <a:schemeClr val="accent1"/>
          </a:fillRef>
          <a:effectRef idx="2">
            <a:schemeClr val="accent1"/>
          </a:effectRef>
          <a:fontRef idx="minor">
            <a:schemeClr val="lt1"/>
          </a:fontRef>
        </p:style>
        <p:txBody>
          <a:bodyPr lIns="0" tIns="0" rIns="0" bIns="0" rtlCol="0" anchor="ctr">
            <a:normAutofit/>
          </a:bodyPr>
          <a:lstStyle/>
          <a:p>
            <a:pPr algn="ctr"/>
            <a:r>
              <a:rPr lang="de-DE" sz="1050">
                <a:solidFill>
                  <a:schemeClr val="tx1"/>
                </a:solidFill>
              </a:rPr>
              <a:t>Niet </a:t>
            </a:r>
            <a:r>
              <a:rPr lang="de-DE" sz="1050" err="1">
                <a:solidFill>
                  <a:schemeClr val="tx1"/>
                </a:solidFill>
              </a:rPr>
              <a:t>benaderd</a:t>
            </a:r>
            <a:endParaRPr lang="de-DE" sz="1050">
              <a:solidFill>
                <a:schemeClr val="tx1"/>
              </a:solidFill>
            </a:endParaRPr>
          </a:p>
        </p:txBody>
      </p:sp>
      <p:sp>
        <p:nvSpPr>
          <p:cNvPr id="22" name="Ovaal 21">
            <a:extLst>
              <a:ext uri="{FF2B5EF4-FFF2-40B4-BE49-F238E27FC236}">
                <a16:creationId xmlns:a16="http://schemas.microsoft.com/office/drawing/2014/main" id="{A8489CCD-1456-40FB-A8A8-026BD4377564}"/>
              </a:ext>
            </a:extLst>
          </p:cNvPr>
          <p:cNvSpPr/>
          <p:nvPr/>
        </p:nvSpPr>
        <p:spPr>
          <a:xfrm>
            <a:off x="2579640" y="2729220"/>
            <a:ext cx="900000" cy="900000"/>
          </a:xfrm>
          <a:prstGeom prst="ellipse">
            <a:avLst/>
          </a:prstGeom>
          <a:solidFill>
            <a:schemeClr val="bg1"/>
          </a:solidFill>
          <a:ln w="66675">
            <a:solidFill>
              <a:srgbClr val="FF0000"/>
            </a:solidFill>
          </a:ln>
        </p:spPr>
        <p:style>
          <a:lnRef idx="1">
            <a:schemeClr val="accent1"/>
          </a:lnRef>
          <a:fillRef idx="3">
            <a:schemeClr val="accent1"/>
          </a:fillRef>
          <a:effectRef idx="2">
            <a:schemeClr val="accent1"/>
          </a:effectRef>
          <a:fontRef idx="minor">
            <a:schemeClr val="lt1"/>
          </a:fontRef>
        </p:style>
        <p:txBody>
          <a:bodyPr lIns="0" tIns="0" rIns="0" bIns="0" rtlCol="0" anchor="ctr">
            <a:normAutofit/>
          </a:bodyPr>
          <a:lstStyle/>
          <a:p>
            <a:pPr algn="ctr"/>
            <a:r>
              <a:rPr lang="de-DE" sz="1050">
                <a:solidFill>
                  <a:schemeClr val="tx1"/>
                </a:solidFill>
              </a:rPr>
              <a:t>Niet (</a:t>
            </a:r>
            <a:r>
              <a:rPr lang="de-DE" sz="1050" err="1">
                <a:solidFill>
                  <a:schemeClr val="tx1"/>
                </a:solidFill>
              </a:rPr>
              <a:t>tijdig</a:t>
            </a:r>
            <a:r>
              <a:rPr lang="de-DE" sz="1050">
                <a:solidFill>
                  <a:schemeClr val="tx1"/>
                </a:solidFill>
              </a:rPr>
              <a:t>)</a:t>
            </a:r>
            <a:endParaRPr lang="de-DE" sz="1050">
              <a:solidFill>
                <a:schemeClr val="tx1"/>
              </a:solidFill>
              <a:cs typeface="Arial"/>
            </a:endParaRPr>
          </a:p>
        </p:txBody>
      </p:sp>
      <p:sp>
        <p:nvSpPr>
          <p:cNvPr id="23" name="Ovaal 22">
            <a:extLst>
              <a:ext uri="{FF2B5EF4-FFF2-40B4-BE49-F238E27FC236}">
                <a16:creationId xmlns:a16="http://schemas.microsoft.com/office/drawing/2014/main" id="{1A7637BA-0E62-406F-BE39-08362ED6041A}"/>
              </a:ext>
            </a:extLst>
          </p:cNvPr>
          <p:cNvSpPr/>
          <p:nvPr/>
        </p:nvSpPr>
        <p:spPr>
          <a:xfrm>
            <a:off x="2579640" y="3811571"/>
            <a:ext cx="900000" cy="900000"/>
          </a:xfrm>
          <a:prstGeom prst="ellipse">
            <a:avLst/>
          </a:prstGeom>
          <a:solidFill>
            <a:schemeClr val="bg1"/>
          </a:solidFill>
          <a:ln w="66675">
            <a:solidFill>
              <a:srgbClr val="FECB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de-DE" sz="1050" err="1">
                <a:solidFill>
                  <a:schemeClr val="tx1"/>
                </a:solidFill>
              </a:rPr>
              <a:t>Geen</a:t>
            </a:r>
            <a:endParaRPr lang="de-DE" sz="1050">
              <a:solidFill>
                <a:schemeClr val="tx1"/>
              </a:solidFill>
              <a:cs typeface="Arial"/>
            </a:endParaRPr>
          </a:p>
          <a:p>
            <a:pPr algn="ctr"/>
            <a:r>
              <a:rPr lang="de-DE" sz="1050" err="1">
                <a:solidFill>
                  <a:schemeClr val="tx1"/>
                </a:solidFill>
              </a:rPr>
              <a:t>reactie</a:t>
            </a:r>
            <a:endParaRPr lang="de-DE" sz="1050">
              <a:solidFill>
                <a:schemeClr val="tx1"/>
              </a:solidFill>
              <a:cs typeface="Arial"/>
            </a:endParaRPr>
          </a:p>
        </p:txBody>
      </p:sp>
    </p:spTree>
    <p:extLst>
      <p:ext uri="{BB962C8B-B14F-4D97-AF65-F5344CB8AC3E}">
        <p14:creationId xmlns:p14="http://schemas.microsoft.com/office/powerpoint/2010/main" val="857606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8E787-515D-4CD1-B649-D329887D3599}"/>
              </a:ext>
            </a:extLst>
          </p:cNvPr>
          <p:cNvSpPr>
            <a:spLocks noGrp="1"/>
          </p:cNvSpPr>
          <p:nvPr>
            <p:ph type="title"/>
          </p:nvPr>
        </p:nvSpPr>
        <p:spPr>
          <a:xfrm>
            <a:off x="249842" y="881929"/>
            <a:ext cx="4322836" cy="1938992"/>
          </a:xfrm>
        </p:spPr>
        <p:txBody>
          <a:bodyPr/>
          <a:lstStyle/>
          <a:p>
            <a:r>
              <a:rPr lang="de-DE" dirty="0" err="1"/>
              <a:t>Benaderde</a:t>
            </a:r>
            <a:r>
              <a:rPr lang="de-DE" dirty="0"/>
              <a:t> merken-(</a:t>
            </a:r>
            <a:r>
              <a:rPr lang="de-DE" dirty="0" err="1"/>
              <a:t>clusters</a:t>
            </a:r>
            <a:r>
              <a:rPr lang="de-DE" dirty="0"/>
              <a:t>) en </a:t>
            </a:r>
            <a:r>
              <a:rPr lang="de-DE" dirty="0" err="1"/>
              <a:t>respons</a:t>
            </a:r>
            <a:br>
              <a:rPr lang="de-DE" dirty="0"/>
            </a:br>
            <a:r>
              <a:rPr lang="de-DE" sz="1200" dirty="0"/>
              <a:t>(</a:t>
            </a:r>
            <a:r>
              <a:rPr lang="de-DE" sz="1200" dirty="0" err="1"/>
              <a:t>aandeel</a:t>
            </a:r>
            <a:r>
              <a:rPr lang="de-DE" sz="1200" dirty="0"/>
              <a:t> 2010-2018 </a:t>
            </a:r>
            <a:r>
              <a:rPr lang="de-DE" sz="1200" dirty="0" err="1"/>
              <a:t>nieuwverkoop</a:t>
            </a:r>
            <a:r>
              <a:rPr lang="de-DE" sz="1200" dirty="0"/>
              <a:t>)</a:t>
            </a:r>
            <a:endParaRPr lang="de-DE" dirty="0"/>
          </a:p>
        </p:txBody>
      </p:sp>
      <p:graphicFrame>
        <p:nvGraphicFramePr>
          <p:cNvPr id="5" name="Grafiek 4">
            <a:extLst>
              <a:ext uri="{FF2B5EF4-FFF2-40B4-BE49-F238E27FC236}">
                <a16:creationId xmlns:a16="http://schemas.microsoft.com/office/drawing/2014/main" id="{2F4B9F11-90E9-4575-AE15-90E02504D218}"/>
              </a:ext>
            </a:extLst>
          </p:cNvPr>
          <p:cNvGraphicFramePr/>
          <p:nvPr>
            <p:extLst>
              <p:ext uri="{D42A27DB-BD31-4B8C-83A1-F6EECF244321}">
                <p14:modId xmlns:p14="http://schemas.microsoft.com/office/powerpoint/2010/main" val="2136211124"/>
              </p:ext>
            </p:extLst>
          </p:nvPr>
        </p:nvGraphicFramePr>
        <p:xfrm>
          <a:off x="3122469" y="22674"/>
          <a:ext cx="7575897" cy="4568199"/>
        </p:xfrm>
        <a:graphic>
          <a:graphicData uri="http://schemas.openxmlformats.org/drawingml/2006/chart">
            <c:chart xmlns:c="http://schemas.openxmlformats.org/drawingml/2006/chart" xmlns:r="http://schemas.openxmlformats.org/officeDocument/2006/relationships" r:id="rId2"/>
          </a:graphicData>
        </a:graphic>
      </p:graphicFrame>
      <p:pic>
        <p:nvPicPr>
          <p:cNvPr id="6" name="Afbeelding 5" descr="Afbeelding met illustratie&#10;&#10;Automatisch gegenereerde beschrijving">
            <a:extLst>
              <a:ext uri="{FF2B5EF4-FFF2-40B4-BE49-F238E27FC236}">
                <a16:creationId xmlns:a16="http://schemas.microsoft.com/office/drawing/2014/main" id="{E7D55315-65CD-4B62-B21C-891FCEF6960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27856" y="2783236"/>
            <a:ext cx="360000" cy="360000"/>
          </a:xfrm>
          <a:prstGeom prst="rect">
            <a:avLst/>
          </a:prstGeom>
        </p:spPr>
      </p:pic>
      <p:pic>
        <p:nvPicPr>
          <p:cNvPr id="7" name="Afbeelding 6" descr="Afbeelding met illustratie&#10;&#10;Automatisch gegenereerde beschrijving">
            <a:extLst>
              <a:ext uri="{FF2B5EF4-FFF2-40B4-BE49-F238E27FC236}">
                <a16:creationId xmlns:a16="http://schemas.microsoft.com/office/drawing/2014/main" id="{F2AC4E34-AEA0-4E28-BDF5-4C49EB36D6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77880" y="3058592"/>
            <a:ext cx="360000" cy="360000"/>
          </a:xfrm>
          <a:prstGeom prst="rect">
            <a:avLst/>
          </a:prstGeom>
        </p:spPr>
      </p:pic>
      <p:pic>
        <p:nvPicPr>
          <p:cNvPr id="8" name="Afbeelding 7">
            <a:extLst>
              <a:ext uri="{FF2B5EF4-FFF2-40B4-BE49-F238E27FC236}">
                <a16:creationId xmlns:a16="http://schemas.microsoft.com/office/drawing/2014/main" id="{937C5B62-73B8-4BC7-BBBC-AD5E8B1BB22E}"/>
              </a:ext>
            </a:extLst>
          </p:cNvPr>
          <p:cNvPicPr>
            <a:picLocks noChangeAspect="1"/>
          </p:cNvPicPr>
          <p:nvPr/>
        </p:nvPicPr>
        <p:blipFill rotWithShape="1">
          <a:blip r:embed="rId5">
            <a:clrChange>
              <a:clrFrom>
                <a:srgbClr val="FFFFFF"/>
              </a:clrFrom>
              <a:clrTo>
                <a:srgbClr val="FFFFFF">
                  <a:alpha val="0"/>
                </a:srgbClr>
              </a:clrTo>
            </a:clrChange>
          </a:blip>
          <a:srcRect l="8584" t="10803" r="10146" b="9490"/>
          <a:stretch/>
        </p:blipFill>
        <p:spPr>
          <a:xfrm>
            <a:off x="5826352" y="3089859"/>
            <a:ext cx="367059" cy="360000"/>
          </a:xfrm>
          <a:prstGeom prst="rect">
            <a:avLst/>
          </a:prstGeom>
        </p:spPr>
      </p:pic>
      <p:pic>
        <p:nvPicPr>
          <p:cNvPr id="9" name="Afbeelding 8">
            <a:extLst>
              <a:ext uri="{FF2B5EF4-FFF2-40B4-BE49-F238E27FC236}">
                <a16:creationId xmlns:a16="http://schemas.microsoft.com/office/drawing/2014/main" id="{0F1645B8-5F7F-4252-9115-7EAFD9E4B8D8}"/>
              </a:ext>
            </a:extLst>
          </p:cNvPr>
          <p:cNvPicPr>
            <a:picLocks noChangeAspect="1"/>
          </p:cNvPicPr>
          <p:nvPr/>
        </p:nvPicPr>
        <p:blipFill rotWithShape="1">
          <a:blip r:embed="rId6">
            <a:clrChange>
              <a:clrFrom>
                <a:srgbClr val="FFFFFF"/>
              </a:clrFrom>
              <a:clrTo>
                <a:srgbClr val="FFFFFF">
                  <a:alpha val="0"/>
                </a:srgbClr>
              </a:clrTo>
            </a:clrChange>
          </a:blip>
          <a:srcRect t="26867" b="25347"/>
          <a:stretch/>
        </p:blipFill>
        <p:spPr>
          <a:xfrm>
            <a:off x="6185387" y="3427389"/>
            <a:ext cx="540000" cy="258045"/>
          </a:xfrm>
          <a:prstGeom prst="rect">
            <a:avLst/>
          </a:prstGeom>
        </p:spPr>
      </p:pic>
      <p:pic>
        <p:nvPicPr>
          <p:cNvPr id="10" name="Afbeelding 9" descr="Afbeelding met schaar, gereedschap&#10;&#10;Automatisch gegenereerde beschrijving">
            <a:extLst>
              <a:ext uri="{FF2B5EF4-FFF2-40B4-BE49-F238E27FC236}">
                <a16:creationId xmlns:a16="http://schemas.microsoft.com/office/drawing/2014/main" id="{DDCFA46F-EE56-43C6-9DF5-CF41713DEBD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015852" y="511002"/>
            <a:ext cx="360000" cy="360000"/>
          </a:xfrm>
          <a:prstGeom prst="rect">
            <a:avLst/>
          </a:prstGeom>
        </p:spPr>
      </p:pic>
      <p:pic>
        <p:nvPicPr>
          <p:cNvPr id="11" name="Afbeelding 10">
            <a:extLst>
              <a:ext uri="{FF2B5EF4-FFF2-40B4-BE49-F238E27FC236}">
                <a16:creationId xmlns:a16="http://schemas.microsoft.com/office/drawing/2014/main" id="{CA20B406-607D-4E6F-9693-99748E37B95A}"/>
              </a:ext>
            </a:extLst>
          </p:cNvPr>
          <p:cNvPicPr>
            <a:picLocks noChangeAspect="1"/>
          </p:cNvPicPr>
          <p:nvPr/>
        </p:nvPicPr>
        <p:blipFill rotWithShape="1">
          <a:blip r:embed="rId8">
            <a:clrChange>
              <a:clrFrom>
                <a:srgbClr val="FFFFFF"/>
              </a:clrFrom>
              <a:clrTo>
                <a:srgbClr val="FFFFFF">
                  <a:alpha val="0"/>
                </a:srgbClr>
              </a:clrTo>
            </a:clrChange>
          </a:blip>
          <a:srcRect l="10108" t="10880" r="10185" b="10977"/>
          <a:stretch/>
        </p:blipFill>
        <p:spPr>
          <a:xfrm>
            <a:off x="6649598" y="2340516"/>
            <a:ext cx="367201" cy="360000"/>
          </a:xfrm>
          <a:prstGeom prst="rect">
            <a:avLst/>
          </a:prstGeom>
        </p:spPr>
      </p:pic>
      <p:pic>
        <p:nvPicPr>
          <p:cNvPr id="12" name="Afbeelding 11" descr="Afbeelding met atletiekwedstrijd, golf&#10;&#10;Automatisch gegenereerde beschrijving">
            <a:extLst>
              <a:ext uri="{FF2B5EF4-FFF2-40B4-BE49-F238E27FC236}">
                <a16:creationId xmlns:a16="http://schemas.microsoft.com/office/drawing/2014/main" id="{362436F0-4D7E-4F4B-BDAC-AFDF502FA685}"/>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076278" y="2415540"/>
            <a:ext cx="434007" cy="434007"/>
          </a:xfrm>
          <a:prstGeom prst="rect">
            <a:avLst/>
          </a:prstGeom>
        </p:spPr>
      </p:pic>
      <p:pic>
        <p:nvPicPr>
          <p:cNvPr id="13" name="Afbeelding 12" descr="Afbeelding met schaar&#10;&#10;Automatisch gegenereerde beschrijving">
            <a:extLst>
              <a:ext uri="{FF2B5EF4-FFF2-40B4-BE49-F238E27FC236}">
                <a16:creationId xmlns:a16="http://schemas.microsoft.com/office/drawing/2014/main" id="{EF10E5FD-17A7-41D0-AF8E-2087B57E535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8117744" y="1868879"/>
            <a:ext cx="491586" cy="491586"/>
          </a:xfrm>
          <a:prstGeom prst="rect">
            <a:avLst/>
          </a:prstGeom>
        </p:spPr>
      </p:pic>
      <p:pic>
        <p:nvPicPr>
          <p:cNvPr id="14" name="Afbeelding 13">
            <a:extLst>
              <a:ext uri="{FF2B5EF4-FFF2-40B4-BE49-F238E27FC236}">
                <a16:creationId xmlns:a16="http://schemas.microsoft.com/office/drawing/2014/main" id="{24E65484-A59D-42D0-B213-32B8D02D7E13}"/>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786670" y="3222549"/>
            <a:ext cx="540000" cy="540000"/>
          </a:xfrm>
          <a:prstGeom prst="rect">
            <a:avLst/>
          </a:prstGeom>
        </p:spPr>
      </p:pic>
      <p:pic>
        <p:nvPicPr>
          <p:cNvPr id="15" name="Afbeelding 14" descr="Afbeelding met illustratie&#10;&#10;Automatisch gegenereerde beschrijving">
            <a:extLst>
              <a:ext uri="{FF2B5EF4-FFF2-40B4-BE49-F238E27FC236}">
                <a16:creationId xmlns:a16="http://schemas.microsoft.com/office/drawing/2014/main" id="{2AD20F54-6D07-4759-B9C7-6CB9CE8F222D}"/>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8074719" y="1604477"/>
            <a:ext cx="435566" cy="222053"/>
          </a:xfrm>
          <a:prstGeom prst="rect">
            <a:avLst/>
          </a:prstGeom>
        </p:spPr>
      </p:pic>
      <p:pic>
        <p:nvPicPr>
          <p:cNvPr id="16" name="Afbeelding 15" descr="Afbeelding met illustratie&#10;&#10;Automatisch gegenereerde beschrijving">
            <a:extLst>
              <a:ext uri="{FF2B5EF4-FFF2-40B4-BE49-F238E27FC236}">
                <a16:creationId xmlns:a16="http://schemas.microsoft.com/office/drawing/2014/main" id="{383729E6-E43A-489C-97C4-8E96FB42A23F}"/>
              </a:ext>
            </a:extLst>
          </p:cNvPr>
          <p:cNvPicPr>
            <a:picLocks noChangeAspect="1"/>
          </p:cNvPicPr>
          <p:nvPr/>
        </p:nvPicPr>
        <p:blipFill rotWithShape="1">
          <a:blip r:embed="rId13">
            <a:clrChange>
              <a:clrFrom>
                <a:srgbClr val="FFFFFF"/>
              </a:clrFrom>
              <a:clrTo>
                <a:srgbClr val="FFFFFF">
                  <a:alpha val="0"/>
                </a:srgbClr>
              </a:clrTo>
            </a:clrChange>
          </a:blip>
          <a:srcRect t="19524" b="21050"/>
          <a:stretch/>
        </p:blipFill>
        <p:spPr>
          <a:xfrm>
            <a:off x="7338544" y="3286789"/>
            <a:ext cx="540000" cy="320901"/>
          </a:xfrm>
          <a:prstGeom prst="rect">
            <a:avLst/>
          </a:prstGeom>
        </p:spPr>
      </p:pic>
      <p:pic>
        <p:nvPicPr>
          <p:cNvPr id="17" name="Afbeelding 16">
            <a:extLst>
              <a:ext uri="{FF2B5EF4-FFF2-40B4-BE49-F238E27FC236}">
                <a16:creationId xmlns:a16="http://schemas.microsoft.com/office/drawing/2014/main" id="{38A2F139-6E9E-43DE-AE89-64BB9F08510E}"/>
              </a:ext>
            </a:extLst>
          </p:cNvPr>
          <p:cNvPicPr>
            <a:picLocks noChangeAspect="1"/>
          </p:cNvPicPr>
          <p:nvPr/>
        </p:nvPicPr>
        <p:blipFill rotWithShape="1">
          <a:blip r:embed="rId14">
            <a:clrChange>
              <a:clrFrom>
                <a:srgbClr val="FFFFFF"/>
              </a:clrFrom>
              <a:clrTo>
                <a:srgbClr val="FFFFFF">
                  <a:alpha val="0"/>
                </a:srgbClr>
              </a:clrTo>
            </a:clrChange>
          </a:blip>
          <a:srcRect t="24261" b="23935"/>
          <a:stretch/>
        </p:blipFill>
        <p:spPr>
          <a:xfrm>
            <a:off x="7158544" y="2934825"/>
            <a:ext cx="540000" cy="279742"/>
          </a:xfrm>
          <a:prstGeom prst="rect">
            <a:avLst/>
          </a:prstGeom>
        </p:spPr>
      </p:pic>
      <p:pic>
        <p:nvPicPr>
          <p:cNvPr id="18" name="Afbeelding 17">
            <a:extLst>
              <a:ext uri="{FF2B5EF4-FFF2-40B4-BE49-F238E27FC236}">
                <a16:creationId xmlns:a16="http://schemas.microsoft.com/office/drawing/2014/main" id="{783B56E8-2766-4F4D-8507-F71C9EC9346E}"/>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7082162" y="1288451"/>
            <a:ext cx="293690" cy="293690"/>
          </a:xfrm>
          <a:prstGeom prst="rect">
            <a:avLst/>
          </a:prstGeom>
        </p:spPr>
      </p:pic>
      <p:pic>
        <p:nvPicPr>
          <p:cNvPr id="19" name="Afbeelding 18">
            <a:extLst>
              <a:ext uri="{FF2B5EF4-FFF2-40B4-BE49-F238E27FC236}">
                <a16:creationId xmlns:a16="http://schemas.microsoft.com/office/drawing/2014/main" id="{8EEE55E8-D3DB-4173-AD72-FF8E676B0EEF}"/>
              </a:ext>
            </a:extLst>
          </p:cNvPr>
          <p:cNvPicPr>
            <a:picLocks noChangeAspect="1"/>
          </p:cNvPicPr>
          <p:nvPr/>
        </p:nvPicPr>
        <p:blipFill rotWithShape="1">
          <a:blip r:embed="rId16">
            <a:clrChange>
              <a:clrFrom>
                <a:srgbClr val="FFFFFF"/>
              </a:clrFrom>
              <a:clrTo>
                <a:srgbClr val="FFFFFF">
                  <a:alpha val="0"/>
                </a:srgbClr>
              </a:clrTo>
            </a:clrChange>
          </a:blip>
          <a:srcRect t="21820" b="21905"/>
          <a:stretch/>
        </p:blipFill>
        <p:spPr>
          <a:xfrm>
            <a:off x="6584866" y="2754643"/>
            <a:ext cx="540000" cy="303889"/>
          </a:xfrm>
          <a:prstGeom prst="rect">
            <a:avLst/>
          </a:prstGeom>
        </p:spPr>
      </p:pic>
      <p:pic>
        <p:nvPicPr>
          <p:cNvPr id="20" name="Afbeelding 19" descr="Afbeelding met koppelstuk, kabel&#10;&#10;Automatisch gegenereerde beschrijving">
            <a:extLst>
              <a:ext uri="{FF2B5EF4-FFF2-40B4-BE49-F238E27FC236}">
                <a16:creationId xmlns:a16="http://schemas.microsoft.com/office/drawing/2014/main" id="{327019EF-1D98-4FB6-B497-E380511CFE65}"/>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7156588" y="2460251"/>
            <a:ext cx="360000" cy="360000"/>
          </a:xfrm>
          <a:prstGeom prst="rect">
            <a:avLst/>
          </a:prstGeom>
        </p:spPr>
      </p:pic>
      <p:pic>
        <p:nvPicPr>
          <p:cNvPr id="21" name="Afbeelding 20">
            <a:extLst>
              <a:ext uri="{FF2B5EF4-FFF2-40B4-BE49-F238E27FC236}">
                <a16:creationId xmlns:a16="http://schemas.microsoft.com/office/drawing/2014/main" id="{A90AE2B9-EC37-439A-9078-35AD2758ADD8}"/>
              </a:ext>
            </a:extLst>
          </p:cNvPr>
          <p:cNvPicPr>
            <a:picLocks noChangeAspect="1"/>
          </p:cNvPicPr>
          <p:nvPr/>
        </p:nvPicPr>
        <p:blipFill rotWithShape="1">
          <a:blip r:embed="rId18">
            <a:clrChange>
              <a:clrFrom>
                <a:srgbClr val="FFFFFF"/>
              </a:clrFrom>
              <a:clrTo>
                <a:srgbClr val="FFFFFF">
                  <a:alpha val="0"/>
                </a:srgbClr>
              </a:clrTo>
            </a:clrChange>
          </a:blip>
          <a:srcRect t="16659" b="20400"/>
          <a:stretch/>
        </p:blipFill>
        <p:spPr>
          <a:xfrm>
            <a:off x="7725456" y="1097434"/>
            <a:ext cx="689540" cy="434007"/>
          </a:xfrm>
          <a:prstGeom prst="rect">
            <a:avLst/>
          </a:prstGeom>
        </p:spPr>
      </p:pic>
      <p:pic>
        <p:nvPicPr>
          <p:cNvPr id="22" name="Afbeelding 21">
            <a:extLst>
              <a:ext uri="{FF2B5EF4-FFF2-40B4-BE49-F238E27FC236}">
                <a16:creationId xmlns:a16="http://schemas.microsoft.com/office/drawing/2014/main" id="{0D49394E-6E44-4845-A9BF-94B4ADFCCD09}"/>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7540819" y="2366332"/>
            <a:ext cx="532422" cy="532422"/>
          </a:xfrm>
          <a:prstGeom prst="rect">
            <a:avLst/>
          </a:prstGeom>
        </p:spPr>
      </p:pic>
      <p:pic>
        <p:nvPicPr>
          <p:cNvPr id="23" name="Afbeelding 22">
            <a:extLst>
              <a:ext uri="{FF2B5EF4-FFF2-40B4-BE49-F238E27FC236}">
                <a16:creationId xmlns:a16="http://schemas.microsoft.com/office/drawing/2014/main" id="{0CC16857-02C6-4E1D-BB10-45C1FEF4CCC3}"/>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7428544" y="637613"/>
            <a:ext cx="360000" cy="360000"/>
          </a:xfrm>
          <a:prstGeom prst="rect">
            <a:avLst/>
          </a:prstGeom>
        </p:spPr>
      </p:pic>
      <p:pic>
        <p:nvPicPr>
          <p:cNvPr id="24" name="Picture 2" descr="Afbeeldingsresultaat voor skoda logo">
            <a:extLst>
              <a:ext uri="{FF2B5EF4-FFF2-40B4-BE49-F238E27FC236}">
                <a16:creationId xmlns:a16="http://schemas.microsoft.com/office/drawing/2014/main" id="{41B6CECF-1188-41BF-AA04-B11E71205AFF}"/>
              </a:ext>
            </a:extLst>
          </p:cNvPr>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7412" y="1032608"/>
            <a:ext cx="302694"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Afbeelding 24">
            <a:extLst>
              <a:ext uri="{FF2B5EF4-FFF2-40B4-BE49-F238E27FC236}">
                <a16:creationId xmlns:a16="http://schemas.microsoft.com/office/drawing/2014/main" id="{3791273B-F118-4EFD-8835-F5FA84781AC3}"/>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7613089" y="1815188"/>
            <a:ext cx="491586" cy="491586"/>
          </a:xfrm>
          <a:prstGeom prst="rect">
            <a:avLst/>
          </a:prstGeom>
        </p:spPr>
      </p:pic>
      <p:pic>
        <p:nvPicPr>
          <p:cNvPr id="26" name="Afbeelding 25">
            <a:extLst>
              <a:ext uri="{FF2B5EF4-FFF2-40B4-BE49-F238E27FC236}">
                <a16:creationId xmlns:a16="http://schemas.microsoft.com/office/drawing/2014/main" id="{471E611D-211B-4382-9ECB-59383EB8CBEB}"/>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7768138" y="2910856"/>
            <a:ext cx="360000" cy="360000"/>
          </a:xfrm>
          <a:prstGeom prst="rect">
            <a:avLst/>
          </a:prstGeom>
        </p:spPr>
      </p:pic>
      <p:pic>
        <p:nvPicPr>
          <p:cNvPr id="28" name="Graphic 27">
            <a:extLst>
              <a:ext uri="{FF2B5EF4-FFF2-40B4-BE49-F238E27FC236}">
                <a16:creationId xmlns:a16="http://schemas.microsoft.com/office/drawing/2014/main" id="{685EFCF4-649D-46B8-9A2C-7DFA1F91A5E1}"/>
              </a:ext>
            </a:extLst>
          </p:cNvPr>
          <p:cNvPicPr>
            <a:picLocks noChangeAspect="1"/>
          </p:cNvPicPr>
          <p:nvPr/>
        </p:nvPicPr>
        <p:blipFill>
          <a:blip r:embed="rId24">
            <a:clrChange>
              <a:clrFrom>
                <a:srgbClr val="FFFFFF"/>
              </a:clrFrom>
              <a:clrTo>
                <a:srgbClr val="FFFFFF">
                  <a:alpha val="0"/>
                </a:srgbClr>
              </a:clrTo>
            </a:clrChange>
            <a:extLst>
              <a:ext uri="{96DAC541-7B7A-43D3-8B79-37D633B846F1}">
                <asvg:svgBlip xmlns:asvg="http://schemas.microsoft.com/office/drawing/2016/SVG/main" r:embed="rId25"/>
              </a:ext>
            </a:extLst>
          </a:blip>
          <a:stretch>
            <a:fillRect/>
          </a:stretch>
        </p:blipFill>
        <p:spPr>
          <a:xfrm>
            <a:off x="7139326" y="1928210"/>
            <a:ext cx="360000" cy="360000"/>
          </a:xfrm>
          <a:prstGeom prst="rect">
            <a:avLst/>
          </a:prstGeom>
        </p:spPr>
      </p:pic>
      <p:grpSp>
        <p:nvGrpSpPr>
          <p:cNvPr id="36" name="Groep 35">
            <a:extLst>
              <a:ext uri="{FF2B5EF4-FFF2-40B4-BE49-F238E27FC236}">
                <a16:creationId xmlns:a16="http://schemas.microsoft.com/office/drawing/2014/main" id="{5242CF0B-011B-4800-B588-F0EF0ACE3733}"/>
              </a:ext>
            </a:extLst>
          </p:cNvPr>
          <p:cNvGrpSpPr>
            <a:grpSpLocks noChangeAspect="1"/>
          </p:cNvGrpSpPr>
          <p:nvPr/>
        </p:nvGrpSpPr>
        <p:grpSpPr>
          <a:xfrm>
            <a:off x="7023400" y="856723"/>
            <a:ext cx="360000" cy="360000"/>
            <a:chOff x="1493619" y="3140159"/>
            <a:chExt cx="540000" cy="540000"/>
          </a:xfrm>
        </p:grpSpPr>
        <p:sp>
          <p:nvSpPr>
            <p:cNvPr id="29" name="Ovaal 28">
              <a:extLst>
                <a:ext uri="{FF2B5EF4-FFF2-40B4-BE49-F238E27FC236}">
                  <a16:creationId xmlns:a16="http://schemas.microsoft.com/office/drawing/2014/main" id="{81363B5C-AB74-4F35-B90B-3B8E0DF6B037}"/>
                </a:ext>
              </a:extLst>
            </p:cNvPr>
            <p:cNvSpPr/>
            <p:nvPr/>
          </p:nvSpPr>
          <p:spPr>
            <a:xfrm>
              <a:off x="1529619" y="3176159"/>
              <a:ext cx="468000" cy="468000"/>
            </a:xfrm>
            <a:prstGeom prst="ellipse">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7" name="Afbeelding 26" descr="Afbeelding met illustratie&#10;&#10;Automatisch gegenereerde beschrijving">
              <a:extLst>
                <a:ext uri="{FF2B5EF4-FFF2-40B4-BE49-F238E27FC236}">
                  <a16:creationId xmlns:a16="http://schemas.microsoft.com/office/drawing/2014/main" id="{E93FB692-BE69-423D-A1DD-0CAC8FE12B47}"/>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1493619" y="3140159"/>
              <a:ext cx="540000" cy="540000"/>
            </a:xfrm>
            <a:prstGeom prst="rect">
              <a:avLst/>
            </a:prstGeom>
          </p:spPr>
        </p:pic>
      </p:grpSp>
      <p:pic>
        <p:nvPicPr>
          <p:cNvPr id="37" name="Afbeelding 36">
            <a:extLst>
              <a:ext uri="{FF2B5EF4-FFF2-40B4-BE49-F238E27FC236}">
                <a16:creationId xmlns:a16="http://schemas.microsoft.com/office/drawing/2014/main" id="{83C62A95-9782-4576-A4C1-CF0B73523747}"/>
              </a:ext>
            </a:extLst>
          </p:cNvPr>
          <p:cNvPicPr>
            <a:picLocks noChangeAspect="1"/>
          </p:cNvPicPr>
          <p:nvPr/>
        </p:nvPicPr>
        <p:blipFill rotWithShape="1">
          <a:blip r:embed="rId27">
            <a:clrChange>
              <a:clrFrom>
                <a:srgbClr val="FFFFFF"/>
              </a:clrFrom>
              <a:clrTo>
                <a:srgbClr val="FFFFFF">
                  <a:alpha val="0"/>
                </a:srgbClr>
              </a:clrTo>
            </a:clrChange>
          </a:blip>
          <a:srcRect t="27871" b="29063"/>
          <a:stretch/>
        </p:blipFill>
        <p:spPr>
          <a:xfrm>
            <a:off x="7025563" y="1610471"/>
            <a:ext cx="761025" cy="327747"/>
          </a:xfrm>
          <a:prstGeom prst="rect">
            <a:avLst/>
          </a:prstGeom>
        </p:spPr>
      </p:pic>
      <p:pic>
        <p:nvPicPr>
          <p:cNvPr id="38" name="Afbeelding 37">
            <a:extLst>
              <a:ext uri="{FF2B5EF4-FFF2-40B4-BE49-F238E27FC236}">
                <a16:creationId xmlns:a16="http://schemas.microsoft.com/office/drawing/2014/main" id="{7A8D3622-E780-41EF-AD3B-3807096AD170}"/>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6697275" y="915078"/>
            <a:ext cx="199853" cy="199853"/>
          </a:xfrm>
          <a:prstGeom prst="rect">
            <a:avLst/>
          </a:prstGeom>
        </p:spPr>
      </p:pic>
      <p:pic>
        <p:nvPicPr>
          <p:cNvPr id="39" name="Afbeelding 38">
            <a:extLst>
              <a:ext uri="{FF2B5EF4-FFF2-40B4-BE49-F238E27FC236}">
                <a16:creationId xmlns:a16="http://schemas.microsoft.com/office/drawing/2014/main" id="{A173D416-5486-47F8-A5C9-109A8E160143}"/>
              </a:ext>
            </a:extLst>
          </p:cNvPr>
          <p:cNvPicPr>
            <a:picLocks noChangeAspect="1"/>
          </p:cNvPicPr>
          <p:nvPr/>
        </p:nvPicPr>
        <p:blipFill>
          <a:blip r:embed="rId29">
            <a:clrChange>
              <a:clrFrom>
                <a:srgbClr val="FFFFFF"/>
              </a:clrFrom>
              <a:clrTo>
                <a:srgbClr val="FFFFFF">
                  <a:alpha val="0"/>
                </a:srgbClr>
              </a:clrTo>
            </a:clrChange>
          </a:blip>
          <a:stretch>
            <a:fillRect/>
          </a:stretch>
        </p:blipFill>
        <p:spPr>
          <a:xfrm>
            <a:off x="6636796" y="647308"/>
            <a:ext cx="273622" cy="273622"/>
          </a:xfrm>
          <a:prstGeom prst="rect">
            <a:avLst/>
          </a:prstGeom>
          <a:scene3d>
            <a:camera prst="orthographicFront"/>
            <a:lightRig rig="threePt" dir="t"/>
          </a:scene3d>
          <a:sp3d>
            <a:bevelT/>
          </a:sp3d>
        </p:spPr>
      </p:pic>
      <p:pic>
        <p:nvPicPr>
          <p:cNvPr id="40" name="Afbeelding 39">
            <a:extLst>
              <a:ext uri="{FF2B5EF4-FFF2-40B4-BE49-F238E27FC236}">
                <a16:creationId xmlns:a16="http://schemas.microsoft.com/office/drawing/2014/main" id="{D897D29B-BF7B-4E20-9207-6BD295EB3D54}"/>
              </a:ext>
            </a:extLst>
          </p:cNvPr>
          <p:cNvPicPr>
            <a:picLocks noChangeAspect="1"/>
          </p:cNvPicPr>
          <p:nvPr/>
        </p:nvPicPr>
        <p:blipFill>
          <a:blip r:embed="rId30">
            <a:clrChange>
              <a:clrFrom>
                <a:srgbClr val="FFFFFF"/>
              </a:clrFrom>
              <a:clrTo>
                <a:srgbClr val="FFFFFF">
                  <a:alpha val="0"/>
                </a:srgbClr>
              </a:clrTo>
            </a:clrChange>
          </a:blip>
          <a:stretch>
            <a:fillRect/>
          </a:stretch>
        </p:blipFill>
        <p:spPr>
          <a:xfrm>
            <a:off x="6059865" y="1783710"/>
            <a:ext cx="610021" cy="610021"/>
          </a:xfrm>
          <a:prstGeom prst="rect">
            <a:avLst/>
          </a:prstGeom>
        </p:spPr>
      </p:pic>
      <p:pic>
        <p:nvPicPr>
          <p:cNvPr id="41" name="Afbeelding 40">
            <a:extLst>
              <a:ext uri="{FF2B5EF4-FFF2-40B4-BE49-F238E27FC236}">
                <a16:creationId xmlns:a16="http://schemas.microsoft.com/office/drawing/2014/main" id="{09FC12D1-B875-454D-B317-31C74317B0D7}"/>
              </a:ext>
            </a:extLst>
          </p:cNvPr>
          <p:cNvPicPr>
            <a:picLocks noChangeAspect="1"/>
          </p:cNvPicPr>
          <p:nvPr/>
        </p:nvPicPr>
        <p:blipFill>
          <a:blip r:embed="rId31">
            <a:clrChange>
              <a:clrFrom>
                <a:srgbClr val="FFFFFF"/>
              </a:clrFrom>
              <a:clrTo>
                <a:srgbClr val="FFFFFF">
                  <a:alpha val="0"/>
                </a:srgbClr>
              </a:clrTo>
            </a:clrChange>
          </a:blip>
          <a:stretch>
            <a:fillRect/>
          </a:stretch>
        </p:blipFill>
        <p:spPr>
          <a:xfrm>
            <a:off x="6260301" y="651501"/>
            <a:ext cx="265236" cy="265236"/>
          </a:xfrm>
          <a:prstGeom prst="rect">
            <a:avLst/>
          </a:prstGeom>
        </p:spPr>
      </p:pic>
      <p:pic>
        <p:nvPicPr>
          <p:cNvPr id="42" name="Afbeelding 41">
            <a:extLst>
              <a:ext uri="{FF2B5EF4-FFF2-40B4-BE49-F238E27FC236}">
                <a16:creationId xmlns:a16="http://schemas.microsoft.com/office/drawing/2014/main" id="{2965F6D5-2CD5-40A9-849E-3AE2CE7F20BA}"/>
              </a:ext>
            </a:extLst>
          </p:cNvPr>
          <p:cNvPicPr>
            <a:picLocks noChangeAspect="1"/>
          </p:cNvPicPr>
          <p:nvPr/>
        </p:nvPicPr>
        <p:blipFill>
          <a:blip r:embed="rId32">
            <a:clrChange>
              <a:clrFrom>
                <a:srgbClr val="FFFFFF"/>
              </a:clrFrom>
              <a:clrTo>
                <a:srgbClr val="FFFFFF">
                  <a:alpha val="0"/>
                </a:srgbClr>
              </a:clrTo>
            </a:clrChange>
          </a:blip>
          <a:stretch>
            <a:fillRect/>
          </a:stretch>
        </p:blipFill>
        <p:spPr>
          <a:xfrm>
            <a:off x="6605642" y="446415"/>
            <a:ext cx="267770" cy="267770"/>
          </a:xfrm>
          <a:prstGeom prst="rect">
            <a:avLst/>
          </a:prstGeom>
        </p:spPr>
      </p:pic>
      <p:pic>
        <p:nvPicPr>
          <p:cNvPr id="44" name="Afbeelding 43">
            <a:extLst>
              <a:ext uri="{FF2B5EF4-FFF2-40B4-BE49-F238E27FC236}">
                <a16:creationId xmlns:a16="http://schemas.microsoft.com/office/drawing/2014/main" id="{EB292A27-03C6-4AE9-95B3-CAE3FCAD0611}"/>
              </a:ext>
            </a:extLst>
          </p:cNvPr>
          <p:cNvPicPr>
            <a:picLocks noChangeAspect="1"/>
          </p:cNvPicPr>
          <p:nvPr/>
        </p:nvPicPr>
        <p:blipFill rotWithShape="1">
          <a:blip r:embed="rId33">
            <a:clrChange>
              <a:clrFrom>
                <a:srgbClr val="FFFFFF"/>
              </a:clrFrom>
              <a:clrTo>
                <a:srgbClr val="FFFFFF">
                  <a:alpha val="0"/>
                </a:srgbClr>
              </a:clrTo>
            </a:clrChange>
          </a:blip>
          <a:srcRect l="6096" t="3621" r="7202" b="8254"/>
          <a:stretch/>
        </p:blipFill>
        <p:spPr>
          <a:xfrm>
            <a:off x="5387452" y="1301097"/>
            <a:ext cx="677903" cy="523290"/>
          </a:xfrm>
          <a:prstGeom prst="rect">
            <a:avLst/>
          </a:prstGeom>
        </p:spPr>
      </p:pic>
      <p:pic>
        <p:nvPicPr>
          <p:cNvPr id="45" name="Picture 4" descr="Afbeeldingsresultaat voor citroen logo">
            <a:extLst>
              <a:ext uri="{FF2B5EF4-FFF2-40B4-BE49-F238E27FC236}">
                <a16:creationId xmlns:a16="http://schemas.microsoft.com/office/drawing/2014/main" id="{471AA23E-B4CE-4176-A566-F4DEB3DCE60E}"/>
              </a:ext>
            </a:extLst>
          </p:cNvPr>
          <p:cNvPicPr>
            <a:picLocks noChangeAspect="1" noChangeArrowheads="1"/>
          </p:cNvPicPr>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06135" y="1378181"/>
            <a:ext cx="419683" cy="300905"/>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6" descr="Afbeeldingsresultaat voor ds automobiles logo">
            <a:extLst>
              <a:ext uri="{FF2B5EF4-FFF2-40B4-BE49-F238E27FC236}">
                <a16:creationId xmlns:a16="http://schemas.microsoft.com/office/drawing/2014/main" id="{C782045B-3F76-412B-ABF1-4D556B83AD82}"/>
              </a:ext>
            </a:extLst>
          </p:cNvPr>
          <p:cNvPicPr>
            <a:picLocks noChangeAspect="1" noChangeArrowheads="1"/>
          </p:cNvPicPr>
          <p:nvPr/>
        </p:nvPicPr>
        <p:blipFill>
          <a:blip r:embed="rId3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97197" y="1923654"/>
            <a:ext cx="413981" cy="296816"/>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Afbeelding 46">
            <a:extLst>
              <a:ext uri="{FF2B5EF4-FFF2-40B4-BE49-F238E27FC236}">
                <a16:creationId xmlns:a16="http://schemas.microsoft.com/office/drawing/2014/main" id="{D3A6FC4A-C664-4D58-AD7B-992AA48B9501}"/>
              </a:ext>
            </a:extLst>
          </p:cNvPr>
          <p:cNvPicPr>
            <a:picLocks noChangeAspect="1"/>
          </p:cNvPicPr>
          <p:nvPr/>
        </p:nvPicPr>
        <p:blipFill>
          <a:blip r:embed="rId36"/>
          <a:stretch>
            <a:fillRect/>
          </a:stretch>
        </p:blipFill>
        <p:spPr>
          <a:xfrm>
            <a:off x="5726403" y="902154"/>
            <a:ext cx="480966" cy="390559"/>
          </a:xfrm>
          <a:prstGeom prst="rect">
            <a:avLst/>
          </a:prstGeom>
        </p:spPr>
      </p:pic>
      <p:grpSp>
        <p:nvGrpSpPr>
          <p:cNvPr id="49" name="Groep 48">
            <a:extLst>
              <a:ext uri="{FF2B5EF4-FFF2-40B4-BE49-F238E27FC236}">
                <a16:creationId xmlns:a16="http://schemas.microsoft.com/office/drawing/2014/main" id="{88920488-EF73-4B29-89D0-AEB859AC784C}"/>
              </a:ext>
            </a:extLst>
          </p:cNvPr>
          <p:cNvGrpSpPr/>
          <p:nvPr/>
        </p:nvGrpSpPr>
        <p:grpSpPr>
          <a:xfrm>
            <a:off x="5360316" y="2393731"/>
            <a:ext cx="733982" cy="286175"/>
            <a:chOff x="4897420" y="1911691"/>
            <a:chExt cx="766368" cy="365312"/>
          </a:xfrm>
        </p:grpSpPr>
        <p:sp>
          <p:nvSpPr>
            <p:cNvPr id="48" name="Ovaal 47">
              <a:extLst>
                <a:ext uri="{FF2B5EF4-FFF2-40B4-BE49-F238E27FC236}">
                  <a16:creationId xmlns:a16="http://schemas.microsoft.com/office/drawing/2014/main" id="{90D0AB59-BC75-4AB2-9D43-2E3E9DDC3F2A}"/>
                </a:ext>
              </a:extLst>
            </p:cNvPr>
            <p:cNvSpPr/>
            <p:nvPr/>
          </p:nvSpPr>
          <p:spPr>
            <a:xfrm>
              <a:off x="4909291" y="1954747"/>
              <a:ext cx="742626" cy="27920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43" name="Afbeelding 42">
              <a:extLst>
                <a:ext uri="{FF2B5EF4-FFF2-40B4-BE49-F238E27FC236}">
                  <a16:creationId xmlns:a16="http://schemas.microsoft.com/office/drawing/2014/main" id="{3B4B7A15-BBD0-41AF-BF12-2107D9449C9A}"/>
                </a:ext>
              </a:extLst>
            </p:cNvPr>
            <p:cNvPicPr>
              <a:picLocks noChangeAspect="1"/>
            </p:cNvPicPr>
            <p:nvPr/>
          </p:nvPicPr>
          <p:blipFill rotWithShape="1">
            <a:blip r:embed="rId37">
              <a:clrChange>
                <a:clrFrom>
                  <a:srgbClr val="FFFFFF"/>
                </a:clrFrom>
                <a:clrTo>
                  <a:srgbClr val="FFFFFF">
                    <a:alpha val="0"/>
                  </a:srgbClr>
                </a:clrTo>
              </a:clrChange>
            </a:blip>
            <a:srcRect t="25738" b="26595"/>
            <a:stretch/>
          </p:blipFill>
          <p:spPr>
            <a:xfrm>
              <a:off x="4897420" y="1911691"/>
              <a:ext cx="766368" cy="365312"/>
            </a:xfrm>
            <a:prstGeom prst="rect">
              <a:avLst/>
            </a:prstGeom>
          </p:spPr>
        </p:pic>
      </p:grpSp>
    </p:spTree>
    <p:extLst>
      <p:ext uri="{BB962C8B-B14F-4D97-AF65-F5344CB8AC3E}">
        <p14:creationId xmlns:p14="http://schemas.microsoft.com/office/powerpoint/2010/main" val="408240137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F24FF849-A486-4D65-8D1C-643C98B68AF2}"/>
              </a:ext>
            </a:extLst>
          </p:cNvPr>
          <p:cNvSpPr>
            <a:spLocks noGrp="1"/>
          </p:cNvSpPr>
          <p:nvPr>
            <p:ph type="subTitle" idx="1"/>
          </p:nvPr>
        </p:nvSpPr>
        <p:spPr/>
        <p:txBody>
          <a:bodyPr/>
          <a:lstStyle/>
          <a:p>
            <a:r>
              <a:rPr lang="de-DE" dirty="0" err="1"/>
              <a:t>Programma‘s</a:t>
            </a:r>
            <a:r>
              <a:rPr lang="de-DE" dirty="0"/>
              <a:t> </a:t>
            </a:r>
            <a:r>
              <a:rPr lang="de-DE" dirty="0" err="1"/>
              <a:t>voor</a:t>
            </a:r>
            <a:r>
              <a:rPr lang="de-DE" dirty="0"/>
              <a:t> merkerkend schadeherstel</a:t>
            </a:r>
          </a:p>
        </p:txBody>
      </p:sp>
      <p:pic>
        <p:nvPicPr>
          <p:cNvPr id="6" name="Afbeelding 5" descr="Afbeelding met illustratie&#10;&#10;Automatisch gegenereerde beschrijving">
            <a:extLst>
              <a:ext uri="{FF2B5EF4-FFF2-40B4-BE49-F238E27FC236}">
                <a16:creationId xmlns:a16="http://schemas.microsoft.com/office/drawing/2014/main" id="{E7D55315-65CD-4B62-B21C-891FCEF696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41247" y="3357467"/>
            <a:ext cx="360000" cy="360000"/>
          </a:xfrm>
          <a:prstGeom prst="rect">
            <a:avLst/>
          </a:prstGeom>
        </p:spPr>
      </p:pic>
      <p:pic>
        <p:nvPicPr>
          <p:cNvPr id="7" name="Afbeelding 6" descr="Afbeelding met illustratie&#10;&#10;Automatisch gegenereerde beschrijving">
            <a:extLst>
              <a:ext uri="{FF2B5EF4-FFF2-40B4-BE49-F238E27FC236}">
                <a16:creationId xmlns:a16="http://schemas.microsoft.com/office/drawing/2014/main" id="{F2AC4E34-AEA0-4E28-BDF5-4C49EB36D6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1247" y="3727523"/>
            <a:ext cx="360000" cy="360000"/>
          </a:xfrm>
          <a:prstGeom prst="rect">
            <a:avLst/>
          </a:prstGeom>
        </p:spPr>
      </p:pic>
      <p:pic>
        <p:nvPicPr>
          <p:cNvPr id="8" name="Afbeelding 7">
            <a:extLst>
              <a:ext uri="{FF2B5EF4-FFF2-40B4-BE49-F238E27FC236}">
                <a16:creationId xmlns:a16="http://schemas.microsoft.com/office/drawing/2014/main" id="{937C5B62-73B8-4BC7-BBBC-AD5E8B1BB22E}"/>
              </a:ext>
            </a:extLst>
          </p:cNvPr>
          <p:cNvPicPr>
            <a:picLocks noChangeAspect="1"/>
          </p:cNvPicPr>
          <p:nvPr/>
        </p:nvPicPr>
        <p:blipFill rotWithShape="1">
          <a:blip r:embed="rId4">
            <a:clrChange>
              <a:clrFrom>
                <a:srgbClr val="FFFFFF"/>
              </a:clrFrom>
              <a:clrTo>
                <a:srgbClr val="FFFFFF">
                  <a:alpha val="0"/>
                </a:srgbClr>
              </a:clrTo>
            </a:clrChange>
          </a:blip>
          <a:srcRect l="8584" t="10803" r="10146" b="9490"/>
          <a:stretch/>
        </p:blipFill>
        <p:spPr>
          <a:xfrm>
            <a:off x="880268" y="3357467"/>
            <a:ext cx="367059" cy="360000"/>
          </a:xfrm>
          <a:prstGeom prst="rect">
            <a:avLst/>
          </a:prstGeom>
        </p:spPr>
      </p:pic>
      <p:pic>
        <p:nvPicPr>
          <p:cNvPr id="9" name="Afbeelding 8">
            <a:extLst>
              <a:ext uri="{FF2B5EF4-FFF2-40B4-BE49-F238E27FC236}">
                <a16:creationId xmlns:a16="http://schemas.microsoft.com/office/drawing/2014/main" id="{0F1645B8-5F7F-4252-9115-7EAFD9E4B8D8}"/>
              </a:ext>
            </a:extLst>
          </p:cNvPr>
          <p:cNvPicPr>
            <a:picLocks noChangeAspect="1"/>
          </p:cNvPicPr>
          <p:nvPr/>
        </p:nvPicPr>
        <p:blipFill rotWithShape="1">
          <a:blip r:embed="rId5">
            <a:clrChange>
              <a:clrFrom>
                <a:srgbClr val="FFFFFF"/>
              </a:clrFrom>
              <a:clrTo>
                <a:srgbClr val="FFFFFF">
                  <a:alpha val="0"/>
                </a:srgbClr>
              </a:clrTo>
            </a:clrChange>
          </a:blip>
          <a:srcRect t="26867" b="25347"/>
          <a:stretch/>
        </p:blipFill>
        <p:spPr>
          <a:xfrm>
            <a:off x="776933" y="3809822"/>
            <a:ext cx="540000" cy="258045"/>
          </a:xfrm>
          <a:prstGeom prst="rect">
            <a:avLst/>
          </a:prstGeom>
        </p:spPr>
      </p:pic>
      <p:pic>
        <p:nvPicPr>
          <p:cNvPr id="10" name="Afbeelding 9" descr="Afbeelding met schaar, gereedschap&#10;&#10;Automatisch gegenereerde beschrijving">
            <a:extLst>
              <a:ext uri="{FF2B5EF4-FFF2-40B4-BE49-F238E27FC236}">
                <a16:creationId xmlns:a16="http://schemas.microsoft.com/office/drawing/2014/main" id="{DDCFA46F-EE56-43C6-9DF5-CF41713DEBD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24721" y="1088112"/>
            <a:ext cx="360000" cy="360000"/>
          </a:xfrm>
          <a:prstGeom prst="rect">
            <a:avLst/>
          </a:prstGeom>
        </p:spPr>
      </p:pic>
      <p:pic>
        <p:nvPicPr>
          <p:cNvPr id="11" name="Afbeelding 10">
            <a:extLst>
              <a:ext uri="{FF2B5EF4-FFF2-40B4-BE49-F238E27FC236}">
                <a16:creationId xmlns:a16="http://schemas.microsoft.com/office/drawing/2014/main" id="{CA20B406-607D-4E6F-9693-99748E37B95A}"/>
              </a:ext>
            </a:extLst>
          </p:cNvPr>
          <p:cNvPicPr>
            <a:picLocks noChangeAspect="1"/>
          </p:cNvPicPr>
          <p:nvPr/>
        </p:nvPicPr>
        <p:blipFill rotWithShape="1">
          <a:blip r:embed="rId7">
            <a:clrChange>
              <a:clrFrom>
                <a:srgbClr val="FFFFFF"/>
              </a:clrFrom>
              <a:clrTo>
                <a:srgbClr val="FFFFFF">
                  <a:alpha val="0"/>
                </a:srgbClr>
              </a:clrTo>
            </a:clrChange>
          </a:blip>
          <a:srcRect l="10108" t="10880" r="10185" b="10977"/>
          <a:stretch/>
        </p:blipFill>
        <p:spPr>
          <a:xfrm>
            <a:off x="3205551" y="1068778"/>
            <a:ext cx="478441" cy="469059"/>
          </a:xfrm>
          <a:prstGeom prst="rect">
            <a:avLst/>
          </a:prstGeom>
        </p:spPr>
      </p:pic>
      <p:pic>
        <p:nvPicPr>
          <p:cNvPr id="12" name="Afbeelding 11" descr="Afbeelding met atletiekwedstrijd, golf&#10;&#10;Automatisch gegenereerde beschrijving">
            <a:extLst>
              <a:ext uri="{FF2B5EF4-FFF2-40B4-BE49-F238E27FC236}">
                <a16:creationId xmlns:a16="http://schemas.microsoft.com/office/drawing/2014/main" id="{362436F0-4D7E-4F4B-BDAC-AFDF502FA68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712036" y="3320464"/>
            <a:ext cx="434007" cy="434007"/>
          </a:xfrm>
          <a:prstGeom prst="rect">
            <a:avLst/>
          </a:prstGeom>
        </p:spPr>
      </p:pic>
      <p:pic>
        <p:nvPicPr>
          <p:cNvPr id="13" name="Afbeelding 12" descr="Afbeelding met schaar&#10;&#10;Automatisch gegenereerde beschrijving">
            <a:extLst>
              <a:ext uri="{FF2B5EF4-FFF2-40B4-BE49-F238E27FC236}">
                <a16:creationId xmlns:a16="http://schemas.microsoft.com/office/drawing/2014/main" id="{EF10E5FD-17A7-41D0-AF8E-2087B57E535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718731" y="3193579"/>
            <a:ext cx="610021" cy="610021"/>
          </a:xfrm>
          <a:prstGeom prst="rect">
            <a:avLst/>
          </a:prstGeom>
        </p:spPr>
      </p:pic>
      <p:pic>
        <p:nvPicPr>
          <p:cNvPr id="14" name="Afbeelding 13">
            <a:extLst>
              <a:ext uri="{FF2B5EF4-FFF2-40B4-BE49-F238E27FC236}">
                <a16:creationId xmlns:a16="http://schemas.microsoft.com/office/drawing/2014/main" id="{24E65484-A59D-42D0-B213-32B8D02D7E13}"/>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122142" y="1036869"/>
            <a:ext cx="540000" cy="540000"/>
          </a:xfrm>
          <a:prstGeom prst="rect">
            <a:avLst/>
          </a:prstGeom>
        </p:spPr>
      </p:pic>
      <p:pic>
        <p:nvPicPr>
          <p:cNvPr id="15" name="Afbeelding 14" descr="Afbeelding met illustratie&#10;&#10;Automatisch gegenereerde beschrijving">
            <a:extLst>
              <a:ext uri="{FF2B5EF4-FFF2-40B4-BE49-F238E27FC236}">
                <a16:creationId xmlns:a16="http://schemas.microsoft.com/office/drawing/2014/main" id="{2AD20F54-6D07-4759-B9C7-6CB9CE8F222D}"/>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5806460" y="3363370"/>
            <a:ext cx="540504" cy="275551"/>
          </a:xfrm>
          <a:prstGeom prst="rect">
            <a:avLst/>
          </a:prstGeom>
        </p:spPr>
      </p:pic>
      <p:pic>
        <p:nvPicPr>
          <p:cNvPr id="16" name="Afbeelding 15" descr="Afbeelding met illustratie&#10;&#10;Automatisch gegenereerde beschrijving">
            <a:extLst>
              <a:ext uri="{FF2B5EF4-FFF2-40B4-BE49-F238E27FC236}">
                <a16:creationId xmlns:a16="http://schemas.microsoft.com/office/drawing/2014/main" id="{383729E6-E43A-489C-97C4-8E96FB42A23F}"/>
              </a:ext>
            </a:extLst>
          </p:cNvPr>
          <p:cNvPicPr>
            <a:picLocks noChangeAspect="1"/>
          </p:cNvPicPr>
          <p:nvPr/>
        </p:nvPicPr>
        <p:blipFill rotWithShape="1">
          <a:blip r:embed="rId12">
            <a:clrChange>
              <a:clrFrom>
                <a:srgbClr val="FFFFFF"/>
              </a:clrFrom>
              <a:clrTo>
                <a:srgbClr val="FFFFFF">
                  <a:alpha val="0"/>
                </a:srgbClr>
              </a:clrTo>
            </a:clrChange>
          </a:blip>
          <a:srcRect t="19524" b="21050"/>
          <a:stretch/>
        </p:blipFill>
        <p:spPr>
          <a:xfrm>
            <a:off x="5731892" y="1156739"/>
            <a:ext cx="540000" cy="320901"/>
          </a:xfrm>
          <a:prstGeom prst="rect">
            <a:avLst/>
          </a:prstGeom>
        </p:spPr>
      </p:pic>
      <p:pic>
        <p:nvPicPr>
          <p:cNvPr id="17" name="Afbeelding 16">
            <a:extLst>
              <a:ext uri="{FF2B5EF4-FFF2-40B4-BE49-F238E27FC236}">
                <a16:creationId xmlns:a16="http://schemas.microsoft.com/office/drawing/2014/main" id="{38A2F139-6E9E-43DE-AE89-64BB9F08510E}"/>
              </a:ext>
            </a:extLst>
          </p:cNvPr>
          <p:cNvPicPr>
            <a:picLocks noChangeAspect="1"/>
          </p:cNvPicPr>
          <p:nvPr/>
        </p:nvPicPr>
        <p:blipFill rotWithShape="1">
          <a:blip r:embed="rId13">
            <a:clrChange>
              <a:clrFrom>
                <a:srgbClr val="FFFFFF"/>
              </a:clrFrom>
              <a:clrTo>
                <a:srgbClr val="FFFFFF">
                  <a:alpha val="0"/>
                </a:srgbClr>
              </a:clrTo>
            </a:clrChange>
          </a:blip>
          <a:srcRect t="24261" b="23935"/>
          <a:stretch/>
        </p:blipFill>
        <p:spPr>
          <a:xfrm>
            <a:off x="5735796" y="2016228"/>
            <a:ext cx="679987" cy="352261"/>
          </a:xfrm>
          <a:prstGeom prst="rect">
            <a:avLst/>
          </a:prstGeom>
        </p:spPr>
      </p:pic>
      <p:pic>
        <p:nvPicPr>
          <p:cNvPr id="18" name="Afbeelding 17">
            <a:extLst>
              <a:ext uri="{FF2B5EF4-FFF2-40B4-BE49-F238E27FC236}">
                <a16:creationId xmlns:a16="http://schemas.microsoft.com/office/drawing/2014/main" id="{783B56E8-2766-4F4D-8507-F71C9EC9346E}"/>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010596" y="1137957"/>
            <a:ext cx="399725" cy="399725"/>
          </a:xfrm>
          <a:prstGeom prst="rect">
            <a:avLst/>
          </a:prstGeom>
        </p:spPr>
      </p:pic>
      <p:pic>
        <p:nvPicPr>
          <p:cNvPr id="19" name="Afbeelding 18">
            <a:extLst>
              <a:ext uri="{FF2B5EF4-FFF2-40B4-BE49-F238E27FC236}">
                <a16:creationId xmlns:a16="http://schemas.microsoft.com/office/drawing/2014/main" id="{8EEE55E8-D3DB-4173-AD72-FF8E676B0EEF}"/>
              </a:ext>
            </a:extLst>
          </p:cNvPr>
          <p:cNvPicPr>
            <a:picLocks noChangeAspect="1"/>
          </p:cNvPicPr>
          <p:nvPr/>
        </p:nvPicPr>
        <p:blipFill rotWithShape="1">
          <a:blip r:embed="rId15">
            <a:clrChange>
              <a:clrFrom>
                <a:srgbClr val="FFFFFF"/>
              </a:clrFrom>
              <a:clrTo>
                <a:srgbClr val="FFFFFF">
                  <a:alpha val="0"/>
                </a:srgbClr>
              </a:clrTo>
            </a:clrChange>
          </a:blip>
          <a:srcRect t="21820" b="21905"/>
          <a:stretch/>
        </p:blipFill>
        <p:spPr>
          <a:xfrm>
            <a:off x="3877108" y="1098524"/>
            <a:ext cx="703588" cy="395949"/>
          </a:xfrm>
          <a:prstGeom prst="rect">
            <a:avLst/>
          </a:prstGeom>
        </p:spPr>
      </p:pic>
      <p:pic>
        <p:nvPicPr>
          <p:cNvPr id="20" name="Afbeelding 19" descr="Afbeelding met koppelstuk, kabel&#10;&#10;Automatisch gegenereerde beschrijving">
            <a:extLst>
              <a:ext uri="{FF2B5EF4-FFF2-40B4-BE49-F238E27FC236}">
                <a16:creationId xmlns:a16="http://schemas.microsoft.com/office/drawing/2014/main" id="{327019EF-1D98-4FB6-B497-E380511CFE65}"/>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855596" y="4146922"/>
            <a:ext cx="444648" cy="444648"/>
          </a:xfrm>
          <a:prstGeom prst="rect">
            <a:avLst/>
          </a:prstGeom>
        </p:spPr>
      </p:pic>
      <p:pic>
        <p:nvPicPr>
          <p:cNvPr id="22" name="Afbeelding 21">
            <a:extLst>
              <a:ext uri="{FF2B5EF4-FFF2-40B4-BE49-F238E27FC236}">
                <a16:creationId xmlns:a16="http://schemas.microsoft.com/office/drawing/2014/main" id="{0D49394E-6E44-4845-A9BF-94B4ADFCCD09}"/>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1811709" y="3271256"/>
            <a:ext cx="532422" cy="532422"/>
          </a:xfrm>
          <a:prstGeom prst="rect">
            <a:avLst/>
          </a:prstGeom>
        </p:spPr>
      </p:pic>
      <p:pic>
        <p:nvPicPr>
          <p:cNvPr id="23" name="Afbeelding 22">
            <a:extLst>
              <a:ext uri="{FF2B5EF4-FFF2-40B4-BE49-F238E27FC236}">
                <a16:creationId xmlns:a16="http://schemas.microsoft.com/office/drawing/2014/main" id="{0CC16857-02C6-4E1D-BB10-45C1FEF4CCC3}"/>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682893" y="1088112"/>
            <a:ext cx="360000" cy="360000"/>
          </a:xfrm>
          <a:prstGeom prst="rect">
            <a:avLst/>
          </a:prstGeom>
        </p:spPr>
      </p:pic>
      <p:pic>
        <p:nvPicPr>
          <p:cNvPr id="24" name="Picture 2" descr="Afbeeldingsresultaat voor skoda logo">
            <a:extLst>
              <a:ext uri="{FF2B5EF4-FFF2-40B4-BE49-F238E27FC236}">
                <a16:creationId xmlns:a16="http://schemas.microsoft.com/office/drawing/2014/main" id="{41B6CECF-1188-41BF-AA04-B11E71205AFF}"/>
              </a:ext>
            </a:extLst>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5237" y="1088112"/>
            <a:ext cx="302694"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Afbeelding 24">
            <a:extLst>
              <a:ext uri="{FF2B5EF4-FFF2-40B4-BE49-F238E27FC236}">
                <a16:creationId xmlns:a16="http://schemas.microsoft.com/office/drawing/2014/main" id="{3791273B-F118-4EFD-8835-F5FA84781AC3}"/>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4904073" y="2659570"/>
            <a:ext cx="491586" cy="491586"/>
          </a:xfrm>
          <a:prstGeom prst="rect">
            <a:avLst/>
          </a:prstGeom>
        </p:spPr>
      </p:pic>
      <p:pic>
        <p:nvPicPr>
          <p:cNvPr id="26" name="Afbeelding 25">
            <a:extLst>
              <a:ext uri="{FF2B5EF4-FFF2-40B4-BE49-F238E27FC236}">
                <a16:creationId xmlns:a16="http://schemas.microsoft.com/office/drawing/2014/main" id="{471E611D-211B-4382-9ECB-59383EB8CBEB}"/>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4944010" y="1965696"/>
            <a:ext cx="453325" cy="453325"/>
          </a:xfrm>
          <a:prstGeom prst="rect">
            <a:avLst/>
          </a:prstGeom>
        </p:spPr>
      </p:pic>
      <p:pic>
        <p:nvPicPr>
          <p:cNvPr id="28" name="Graphic 27">
            <a:extLst>
              <a:ext uri="{FF2B5EF4-FFF2-40B4-BE49-F238E27FC236}">
                <a16:creationId xmlns:a16="http://schemas.microsoft.com/office/drawing/2014/main" id="{685EFCF4-649D-46B8-9A2C-7DFA1F91A5E1}"/>
              </a:ext>
            </a:extLst>
          </p:cNvPr>
          <p:cNvPicPr>
            <a:picLocks noChangeAspect="1"/>
          </p:cNvPicPr>
          <p:nvPr/>
        </p:nvPicPr>
        <p:blipFill>
          <a:blip r:embed="rId22">
            <a:clrChange>
              <a:clrFrom>
                <a:srgbClr val="FFFFFF"/>
              </a:clrFrom>
              <a:clrTo>
                <a:srgbClr val="FFFFFF">
                  <a:alpha val="0"/>
                </a:srgbClr>
              </a:clrTo>
            </a:clrChange>
            <a:extLst>
              <a:ext uri="{96DAC541-7B7A-43D3-8B79-37D633B846F1}">
                <asvg:svgBlip xmlns:asvg="http://schemas.microsoft.com/office/drawing/2016/SVG/main" r:embed="rId23"/>
              </a:ext>
            </a:extLst>
          </a:blip>
          <a:stretch>
            <a:fillRect/>
          </a:stretch>
        </p:blipFill>
        <p:spPr>
          <a:xfrm>
            <a:off x="3262713" y="2076555"/>
            <a:ext cx="443674" cy="443674"/>
          </a:xfrm>
          <a:prstGeom prst="rect">
            <a:avLst/>
          </a:prstGeom>
        </p:spPr>
      </p:pic>
      <p:grpSp>
        <p:nvGrpSpPr>
          <p:cNvPr id="36" name="Groep 35">
            <a:extLst>
              <a:ext uri="{FF2B5EF4-FFF2-40B4-BE49-F238E27FC236}">
                <a16:creationId xmlns:a16="http://schemas.microsoft.com/office/drawing/2014/main" id="{5242CF0B-011B-4800-B588-F0EF0ACE3733}"/>
              </a:ext>
            </a:extLst>
          </p:cNvPr>
          <p:cNvGrpSpPr>
            <a:grpSpLocks noChangeAspect="1"/>
          </p:cNvGrpSpPr>
          <p:nvPr/>
        </p:nvGrpSpPr>
        <p:grpSpPr>
          <a:xfrm>
            <a:off x="404721" y="1584000"/>
            <a:ext cx="360000" cy="360000"/>
            <a:chOff x="1493619" y="3140159"/>
            <a:chExt cx="540000" cy="540000"/>
          </a:xfrm>
        </p:grpSpPr>
        <p:sp>
          <p:nvSpPr>
            <p:cNvPr id="29" name="Ovaal 28">
              <a:extLst>
                <a:ext uri="{FF2B5EF4-FFF2-40B4-BE49-F238E27FC236}">
                  <a16:creationId xmlns:a16="http://schemas.microsoft.com/office/drawing/2014/main" id="{81363B5C-AB74-4F35-B90B-3B8E0DF6B037}"/>
                </a:ext>
              </a:extLst>
            </p:cNvPr>
            <p:cNvSpPr/>
            <p:nvPr/>
          </p:nvSpPr>
          <p:spPr>
            <a:xfrm>
              <a:off x="1529619" y="3176159"/>
              <a:ext cx="468000" cy="468000"/>
            </a:xfrm>
            <a:prstGeom prst="ellipse">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7" name="Afbeelding 26" descr="Afbeelding met illustratie&#10;&#10;Automatisch gegenereerde beschrijving">
              <a:extLst>
                <a:ext uri="{FF2B5EF4-FFF2-40B4-BE49-F238E27FC236}">
                  <a16:creationId xmlns:a16="http://schemas.microsoft.com/office/drawing/2014/main" id="{E93FB692-BE69-423D-A1DD-0CAC8FE12B47}"/>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1493619" y="3140159"/>
              <a:ext cx="540000" cy="540000"/>
            </a:xfrm>
            <a:prstGeom prst="rect">
              <a:avLst/>
            </a:prstGeom>
          </p:spPr>
        </p:pic>
      </p:grpSp>
      <p:pic>
        <p:nvPicPr>
          <p:cNvPr id="37" name="Afbeelding 36">
            <a:extLst>
              <a:ext uri="{FF2B5EF4-FFF2-40B4-BE49-F238E27FC236}">
                <a16:creationId xmlns:a16="http://schemas.microsoft.com/office/drawing/2014/main" id="{83C62A95-9782-4576-A4C1-CF0B73523747}"/>
              </a:ext>
            </a:extLst>
          </p:cNvPr>
          <p:cNvPicPr>
            <a:picLocks noChangeAspect="1"/>
          </p:cNvPicPr>
          <p:nvPr/>
        </p:nvPicPr>
        <p:blipFill rotWithShape="1">
          <a:blip r:embed="rId25">
            <a:clrChange>
              <a:clrFrom>
                <a:srgbClr val="FFFFFF"/>
              </a:clrFrom>
              <a:clrTo>
                <a:srgbClr val="FFFFFF">
                  <a:alpha val="0"/>
                </a:srgbClr>
              </a:clrTo>
            </a:clrChange>
          </a:blip>
          <a:srcRect t="27871" b="29063"/>
          <a:stretch/>
        </p:blipFill>
        <p:spPr>
          <a:xfrm>
            <a:off x="3794576" y="2134519"/>
            <a:ext cx="761025" cy="327747"/>
          </a:xfrm>
          <a:prstGeom prst="rect">
            <a:avLst/>
          </a:prstGeom>
        </p:spPr>
      </p:pic>
      <p:pic>
        <p:nvPicPr>
          <p:cNvPr id="38" name="Afbeelding 37">
            <a:extLst>
              <a:ext uri="{FF2B5EF4-FFF2-40B4-BE49-F238E27FC236}">
                <a16:creationId xmlns:a16="http://schemas.microsoft.com/office/drawing/2014/main" id="{7A8D3622-E780-41EF-AD3B-3807096AD170}"/>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2712489" y="4143409"/>
            <a:ext cx="433100" cy="433100"/>
          </a:xfrm>
          <a:prstGeom prst="rect">
            <a:avLst/>
          </a:prstGeom>
        </p:spPr>
      </p:pic>
      <p:pic>
        <p:nvPicPr>
          <p:cNvPr id="39" name="Afbeelding 38">
            <a:extLst>
              <a:ext uri="{FF2B5EF4-FFF2-40B4-BE49-F238E27FC236}">
                <a16:creationId xmlns:a16="http://schemas.microsoft.com/office/drawing/2014/main" id="{A173D416-5486-47F8-A5C9-109A8E160143}"/>
              </a:ext>
            </a:extLst>
          </p:cNvPr>
          <p:cNvPicPr>
            <a:picLocks noChangeAspect="1"/>
          </p:cNvPicPr>
          <p:nvPr/>
        </p:nvPicPr>
        <p:blipFill>
          <a:blip r:embed="rId27">
            <a:clrChange>
              <a:clrFrom>
                <a:srgbClr val="FFFFFF"/>
              </a:clrFrom>
              <a:clrTo>
                <a:srgbClr val="FFFFFF">
                  <a:alpha val="0"/>
                </a:srgbClr>
              </a:clrTo>
            </a:clrChange>
          </a:blip>
          <a:stretch>
            <a:fillRect/>
          </a:stretch>
        </p:blipFill>
        <p:spPr>
          <a:xfrm>
            <a:off x="8207929" y="3218541"/>
            <a:ext cx="591799" cy="591799"/>
          </a:xfrm>
          <a:prstGeom prst="rect">
            <a:avLst/>
          </a:prstGeom>
        </p:spPr>
      </p:pic>
      <p:pic>
        <p:nvPicPr>
          <p:cNvPr id="40" name="Afbeelding 39">
            <a:extLst>
              <a:ext uri="{FF2B5EF4-FFF2-40B4-BE49-F238E27FC236}">
                <a16:creationId xmlns:a16="http://schemas.microsoft.com/office/drawing/2014/main" id="{D897D29B-BF7B-4E20-9207-6BD295EB3D54}"/>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8198818" y="1069756"/>
            <a:ext cx="610021" cy="610021"/>
          </a:xfrm>
          <a:prstGeom prst="rect">
            <a:avLst/>
          </a:prstGeom>
        </p:spPr>
      </p:pic>
      <p:pic>
        <p:nvPicPr>
          <p:cNvPr id="41" name="Afbeelding 40">
            <a:extLst>
              <a:ext uri="{FF2B5EF4-FFF2-40B4-BE49-F238E27FC236}">
                <a16:creationId xmlns:a16="http://schemas.microsoft.com/office/drawing/2014/main" id="{09FC12D1-B875-454D-B317-31C74317B0D7}"/>
              </a:ext>
            </a:extLst>
          </p:cNvPr>
          <p:cNvPicPr>
            <a:picLocks noChangeAspect="1"/>
          </p:cNvPicPr>
          <p:nvPr/>
        </p:nvPicPr>
        <p:blipFill>
          <a:blip r:embed="rId29">
            <a:clrChange>
              <a:clrFrom>
                <a:srgbClr val="FFFFFF"/>
              </a:clrFrom>
              <a:clrTo>
                <a:srgbClr val="FFFFFF">
                  <a:alpha val="0"/>
                </a:srgbClr>
              </a:clrTo>
            </a:clrChange>
          </a:blip>
          <a:stretch>
            <a:fillRect/>
          </a:stretch>
        </p:blipFill>
        <p:spPr>
          <a:xfrm>
            <a:off x="8295697" y="1993252"/>
            <a:ext cx="416263" cy="416263"/>
          </a:xfrm>
          <a:prstGeom prst="rect">
            <a:avLst/>
          </a:prstGeom>
        </p:spPr>
      </p:pic>
      <p:pic>
        <p:nvPicPr>
          <p:cNvPr id="42" name="Afbeelding 41">
            <a:extLst>
              <a:ext uri="{FF2B5EF4-FFF2-40B4-BE49-F238E27FC236}">
                <a16:creationId xmlns:a16="http://schemas.microsoft.com/office/drawing/2014/main" id="{2965F6D5-2CD5-40A9-849E-3AE2CE7F20BA}"/>
              </a:ext>
            </a:extLst>
          </p:cNvPr>
          <p:cNvPicPr>
            <a:picLocks noChangeAspect="1"/>
          </p:cNvPicPr>
          <p:nvPr/>
        </p:nvPicPr>
        <p:blipFill>
          <a:blip r:embed="rId30">
            <a:clrChange>
              <a:clrFrom>
                <a:srgbClr val="FFFFFF"/>
              </a:clrFrom>
              <a:clrTo>
                <a:srgbClr val="FFFFFF">
                  <a:alpha val="0"/>
                </a:srgbClr>
              </a:clrTo>
            </a:clrChange>
          </a:blip>
          <a:stretch>
            <a:fillRect/>
          </a:stretch>
        </p:blipFill>
        <p:spPr>
          <a:xfrm>
            <a:off x="8175395" y="2597946"/>
            <a:ext cx="656867" cy="656867"/>
          </a:xfrm>
          <a:prstGeom prst="rect">
            <a:avLst/>
          </a:prstGeom>
        </p:spPr>
      </p:pic>
      <p:pic>
        <p:nvPicPr>
          <p:cNvPr id="44" name="Afbeelding 43">
            <a:extLst>
              <a:ext uri="{FF2B5EF4-FFF2-40B4-BE49-F238E27FC236}">
                <a16:creationId xmlns:a16="http://schemas.microsoft.com/office/drawing/2014/main" id="{EB292A27-03C6-4AE9-95B3-CAE3FCAD0611}"/>
              </a:ext>
            </a:extLst>
          </p:cNvPr>
          <p:cNvPicPr>
            <a:picLocks noChangeAspect="1"/>
          </p:cNvPicPr>
          <p:nvPr/>
        </p:nvPicPr>
        <p:blipFill rotWithShape="1">
          <a:blip r:embed="rId31">
            <a:clrChange>
              <a:clrFrom>
                <a:srgbClr val="FFFFFF"/>
              </a:clrFrom>
              <a:clrTo>
                <a:srgbClr val="FFFFFF">
                  <a:alpha val="0"/>
                </a:srgbClr>
              </a:clrTo>
            </a:clrChange>
          </a:blip>
          <a:srcRect l="6096" t="3621" r="7202" b="8254"/>
          <a:stretch/>
        </p:blipFill>
        <p:spPr>
          <a:xfrm>
            <a:off x="3662471" y="3275822"/>
            <a:ext cx="677903" cy="523290"/>
          </a:xfrm>
          <a:prstGeom prst="rect">
            <a:avLst/>
          </a:prstGeom>
        </p:spPr>
      </p:pic>
      <p:pic>
        <p:nvPicPr>
          <p:cNvPr id="45" name="Picture 4" descr="Afbeeldingsresultaat voor citroen logo">
            <a:extLst>
              <a:ext uri="{FF2B5EF4-FFF2-40B4-BE49-F238E27FC236}">
                <a16:creationId xmlns:a16="http://schemas.microsoft.com/office/drawing/2014/main" id="{471AA23E-B4CE-4176-A566-F4DEB3DCE60E}"/>
              </a:ext>
            </a:extLst>
          </p:cNvPr>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1448" y="4172564"/>
            <a:ext cx="419683" cy="300905"/>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6" descr="Afbeeldingsresultaat voor ds automobiles logo">
            <a:extLst>
              <a:ext uri="{FF2B5EF4-FFF2-40B4-BE49-F238E27FC236}">
                <a16:creationId xmlns:a16="http://schemas.microsoft.com/office/drawing/2014/main" id="{C782045B-3F76-412B-ABF1-4D556B83AD82}"/>
              </a:ext>
            </a:extLst>
          </p:cNvPr>
          <p:cNvPicPr>
            <a:picLocks noChangeAspect="1" noChangeArrowheads="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51952" y="4178639"/>
            <a:ext cx="413981" cy="296816"/>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Afbeelding 46">
            <a:extLst>
              <a:ext uri="{FF2B5EF4-FFF2-40B4-BE49-F238E27FC236}">
                <a16:creationId xmlns:a16="http://schemas.microsoft.com/office/drawing/2014/main" id="{D3A6FC4A-C664-4D58-AD7B-992AA48B9501}"/>
              </a:ext>
            </a:extLst>
          </p:cNvPr>
          <p:cNvPicPr>
            <a:picLocks noChangeAspect="1"/>
          </p:cNvPicPr>
          <p:nvPr/>
        </p:nvPicPr>
        <p:blipFill>
          <a:blip r:embed="rId34"/>
          <a:stretch>
            <a:fillRect/>
          </a:stretch>
        </p:blipFill>
        <p:spPr>
          <a:xfrm>
            <a:off x="4728783" y="3342188"/>
            <a:ext cx="480966" cy="390559"/>
          </a:xfrm>
          <a:prstGeom prst="rect">
            <a:avLst/>
          </a:prstGeom>
        </p:spPr>
      </p:pic>
      <p:grpSp>
        <p:nvGrpSpPr>
          <p:cNvPr id="49" name="Groep 48">
            <a:extLst>
              <a:ext uri="{FF2B5EF4-FFF2-40B4-BE49-F238E27FC236}">
                <a16:creationId xmlns:a16="http://schemas.microsoft.com/office/drawing/2014/main" id="{88920488-EF73-4B29-89D0-AEB859AC784C}"/>
              </a:ext>
            </a:extLst>
          </p:cNvPr>
          <p:cNvGrpSpPr/>
          <p:nvPr/>
        </p:nvGrpSpPr>
        <p:grpSpPr>
          <a:xfrm>
            <a:off x="1854563" y="1170180"/>
            <a:ext cx="824937" cy="390559"/>
            <a:chOff x="4897420" y="1911691"/>
            <a:chExt cx="766368" cy="365312"/>
          </a:xfrm>
        </p:grpSpPr>
        <p:sp>
          <p:nvSpPr>
            <p:cNvPr id="48" name="Ovaal 47">
              <a:extLst>
                <a:ext uri="{FF2B5EF4-FFF2-40B4-BE49-F238E27FC236}">
                  <a16:creationId xmlns:a16="http://schemas.microsoft.com/office/drawing/2014/main" id="{90D0AB59-BC75-4AB2-9D43-2E3E9DDC3F2A}"/>
                </a:ext>
              </a:extLst>
            </p:cNvPr>
            <p:cNvSpPr/>
            <p:nvPr/>
          </p:nvSpPr>
          <p:spPr>
            <a:xfrm>
              <a:off x="4909291" y="1954747"/>
              <a:ext cx="742626" cy="27920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43" name="Afbeelding 42">
              <a:extLst>
                <a:ext uri="{FF2B5EF4-FFF2-40B4-BE49-F238E27FC236}">
                  <a16:creationId xmlns:a16="http://schemas.microsoft.com/office/drawing/2014/main" id="{3B4B7A15-BBD0-41AF-BF12-2107D9449C9A}"/>
                </a:ext>
              </a:extLst>
            </p:cNvPr>
            <p:cNvPicPr>
              <a:picLocks noChangeAspect="1"/>
            </p:cNvPicPr>
            <p:nvPr/>
          </p:nvPicPr>
          <p:blipFill rotWithShape="1">
            <a:blip r:embed="rId35">
              <a:clrChange>
                <a:clrFrom>
                  <a:srgbClr val="FFFFFF"/>
                </a:clrFrom>
                <a:clrTo>
                  <a:srgbClr val="FFFFFF">
                    <a:alpha val="0"/>
                  </a:srgbClr>
                </a:clrTo>
              </a:clrChange>
            </a:blip>
            <a:srcRect t="25738" b="26595"/>
            <a:stretch/>
          </p:blipFill>
          <p:spPr>
            <a:xfrm>
              <a:off x="4897420" y="1911691"/>
              <a:ext cx="766368" cy="365312"/>
            </a:xfrm>
            <a:prstGeom prst="rect">
              <a:avLst/>
            </a:prstGeom>
          </p:spPr>
        </p:pic>
      </p:grpSp>
      <p:pic>
        <p:nvPicPr>
          <p:cNvPr id="31" name="Afbeelding 30">
            <a:extLst>
              <a:ext uri="{FF2B5EF4-FFF2-40B4-BE49-F238E27FC236}">
                <a16:creationId xmlns:a16="http://schemas.microsoft.com/office/drawing/2014/main" id="{4B496E77-C4D4-427E-800E-261CB1E45E6A}"/>
              </a:ext>
            </a:extLst>
          </p:cNvPr>
          <p:cNvPicPr>
            <a:picLocks noChangeAspect="1"/>
          </p:cNvPicPr>
          <p:nvPr/>
        </p:nvPicPr>
        <p:blipFill rotWithShape="1">
          <a:blip r:embed="rId36"/>
          <a:srcRect l="5757" t="4241" r="7448" b="9013"/>
          <a:stretch/>
        </p:blipFill>
        <p:spPr>
          <a:xfrm>
            <a:off x="284661" y="2124317"/>
            <a:ext cx="1041760" cy="667049"/>
          </a:xfrm>
          <a:prstGeom prst="rect">
            <a:avLst/>
          </a:prstGeom>
        </p:spPr>
      </p:pic>
      <p:pic>
        <p:nvPicPr>
          <p:cNvPr id="50" name="Afbeelding 49">
            <a:extLst>
              <a:ext uri="{FF2B5EF4-FFF2-40B4-BE49-F238E27FC236}">
                <a16:creationId xmlns:a16="http://schemas.microsoft.com/office/drawing/2014/main" id="{34E4AB55-6DC4-495C-9C7D-1AA034A86710}"/>
              </a:ext>
            </a:extLst>
          </p:cNvPr>
          <p:cNvPicPr>
            <a:picLocks noChangeAspect="1"/>
          </p:cNvPicPr>
          <p:nvPr/>
        </p:nvPicPr>
        <p:blipFill rotWithShape="1">
          <a:blip r:embed="rId36"/>
          <a:srcRect l="75980" t="72141" r="11045" b="11376"/>
          <a:stretch/>
        </p:blipFill>
        <p:spPr>
          <a:xfrm>
            <a:off x="782574" y="1519912"/>
            <a:ext cx="599769" cy="488177"/>
          </a:xfrm>
          <a:prstGeom prst="rect">
            <a:avLst/>
          </a:prstGeom>
        </p:spPr>
      </p:pic>
      <p:pic>
        <p:nvPicPr>
          <p:cNvPr id="33" name="Afbeelding 32" descr="Afbeelding met object&#10;&#10;Automatisch gegenereerde beschrijving">
            <a:extLst>
              <a:ext uri="{FF2B5EF4-FFF2-40B4-BE49-F238E27FC236}">
                <a16:creationId xmlns:a16="http://schemas.microsoft.com/office/drawing/2014/main" id="{F57DF3D5-DF9E-4F3D-A629-35C9A148C0FC}"/>
              </a:ext>
            </a:extLst>
          </p:cNvPr>
          <p:cNvPicPr>
            <a:picLocks noChangeAspect="1"/>
          </p:cNvPicPr>
          <p:nvPr/>
        </p:nvPicPr>
        <p:blipFill>
          <a:blip r:embed="rId37"/>
          <a:stretch>
            <a:fillRect/>
          </a:stretch>
        </p:blipFill>
        <p:spPr>
          <a:xfrm>
            <a:off x="569023" y="4216156"/>
            <a:ext cx="540000" cy="520715"/>
          </a:xfrm>
          <a:prstGeom prst="rect">
            <a:avLst/>
          </a:prstGeom>
        </p:spPr>
      </p:pic>
      <p:sp>
        <p:nvSpPr>
          <p:cNvPr id="34" name="Rechthoek 33">
            <a:extLst>
              <a:ext uri="{FF2B5EF4-FFF2-40B4-BE49-F238E27FC236}">
                <a16:creationId xmlns:a16="http://schemas.microsoft.com/office/drawing/2014/main" id="{D3E6D9EB-8AA5-43D3-B6A0-150CA9797075}"/>
              </a:ext>
            </a:extLst>
          </p:cNvPr>
          <p:cNvSpPr/>
          <p:nvPr/>
        </p:nvSpPr>
        <p:spPr>
          <a:xfrm>
            <a:off x="5620498" y="3658486"/>
            <a:ext cx="912429" cy="33855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KIA </a:t>
            </a:r>
            <a:r>
              <a:rPr lang="de-DE" sz="800" dirty="0" err="1">
                <a:latin typeface="Verdana" panose="020B0604030504040204" pitchFamily="34" charset="0"/>
                <a:ea typeface="Verdana" panose="020B0604030504040204" pitchFamily="34" charset="0"/>
              </a:rPr>
              <a:t>Erkend</a:t>
            </a:r>
            <a:endParaRPr lang="de-DE" sz="800" dirty="0">
              <a:latin typeface="Verdana" panose="020B0604030504040204" pitchFamily="34" charset="0"/>
              <a:ea typeface="Verdana" panose="020B0604030504040204" pitchFamily="34" charset="0"/>
            </a:endParaRPr>
          </a:p>
          <a:p>
            <a:pPr algn="ctr"/>
            <a:r>
              <a:rPr lang="de-DE" sz="800" dirty="0">
                <a:latin typeface="Verdana" panose="020B0604030504040204" pitchFamily="34" charset="0"/>
                <a:ea typeface="Verdana" panose="020B0604030504040204" pitchFamily="34" charset="0"/>
              </a:rPr>
              <a:t>Schadeherstel</a:t>
            </a:r>
          </a:p>
        </p:txBody>
      </p:sp>
      <p:sp>
        <p:nvSpPr>
          <p:cNvPr id="51" name="Rechthoek 50">
            <a:extLst>
              <a:ext uri="{FF2B5EF4-FFF2-40B4-BE49-F238E27FC236}">
                <a16:creationId xmlns:a16="http://schemas.microsoft.com/office/drawing/2014/main" id="{B5ED3316-9167-43F7-8678-896D02C59DED}"/>
              </a:ext>
            </a:extLst>
          </p:cNvPr>
          <p:cNvSpPr/>
          <p:nvPr/>
        </p:nvSpPr>
        <p:spPr>
          <a:xfrm>
            <a:off x="6521841" y="3658486"/>
            <a:ext cx="1003801" cy="33855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Hyundai </a:t>
            </a:r>
            <a:r>
              <a:rPr lang="de-DE" sz="800" dirty="0" err="1">
                <a:latin typeface="Verdana" panose="020B0604030504040204" pitchFamily="34" charset="0"/>
                <a:ea typeface="Verdana" panose="020B0604030504040204" pitchFamily="34" charset="0"/>
              </a:rPr>
              <a:t>Erkend</a:t>
            </a:r>
            <a:endParaRPr lang="de-DE" sz="800" dirty="0">
              <a:latin typeface="Verdana" panose="020B0604030504040204" pitchFamily="34" charset="0"/>
              <a:ea typeface="Verdana" panose="020B0604030504040204" pitchFamily="34" charset="0"/>
            </a:endParaRPr>
          </a:p>
          <a:p>
            <a:pPr algn="ctr"/>
            <a:r>
              <a:rPr lang="de-DE" sz="800" dirty="0">
                <a:latin typeface="Verdana" panose="020B0604030504040204" pitchFamily="34" charset="0"/>
                <a:ea typeface="Verdana" panose="020B0604030504040204" pitchFamily="34" charset="0"/>
              </a:rPr>
              <a:t>Schadeherstel</a:t>
            </a:r>
          </a:p>
        </p:txBody>
      </p:sp>
      <p:sp>
        <p:nvSpPr>
          <p:cNvPr id="52" name="Rechthoek 51">
            <a:extLst>
              <a:ext uri="{FF2B5EF4-FFF2-40B4-BE49-F238E27FC236}">
                <a16:creationId xmlns:a16="http://schemas.microsoft.com/office/drawing/2014/main" id="{03004943-9ED9-4C30-BB7D-99D311FAF4F2}"/>
              </a:ext>
            </a:extLst>
          </p:cNvPr>
          <p:cNvSpPr/>
          <p:nvPr/>
        </p:nvSpPr>
        <p:spPr>
          <a:xfrm>
            <a:off x="6754244" y="1566070"/>
            <a:ext cx="912429" cy="461665"/>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Mazda </a:t>
            </a:r>
            <a:r>
              <a:rPr lang="de-DE" sz="800" dirty="0" err="1">
                <a:latin typeface="Verdana" panose="020B0604030504040204" pitchFamily="34" charset="0"/>
                <a:ea typeface="Verdana" panose="020B0604030504040204" pitchFamily="34" charset="0"/>
              </a:rPr>
              <a:t>Erkend</a:t>
            </a:r>
            <a:endParaRPr lang="de-DE" sz="800" dirty="0">
              <a:latin typeface="Verdana" panose="020B0604030504040204" pitchFamily="34" charset="0"/>
              <a:ea typeface="Verdana" panose="020B0604030504040204" pitchFamily="34" charset="0"/>
            </a:endParaRPr>
          </a:p>
          <a:p>
            <a:pPr algn="ctr"/>
            <a:r>
              <a:rPr lang="de-DE" sz="800" dirty="0">
                <a:latin typeface="Verdana" panose="020B0604030504040204" pitchFamily="34" charset="0"/>
                <a:ea typeface="Verdana" panose="020B0604030504040204" pitchFamily="34" charset="0"/>
              </a:rPr>
              <a:t>Schadeherstel</a:t>
            </a:r>
          </a:p>
          <a:p>
            <a:pPr algn="ctr"/>
            <a:r>
              <a:rPr lang="de-DE" sz="800" dirty="0" err="1">
                <a:latin typeface="Verdana" panose="020B0604030504040204" pitchFamily="34" charset="0"/>
                <a:ea typeface="Verdana" panose="020B0604030504040204" pitchFamily="34" charset="0"/>
              </a:rPr>
              <a:t>Programma</a:t>
            </a:r>
            <a:endParaRPr lang="de-DE" sz="800" dirty="0">
              <a:latin typeface="Verdana" panose="020B0604030504040204" pitchFamily="34" charset="0"/>
              <a:ea typeface="Verdana" panose="020B0604030504040204" pitchFamily="34" charset="0"/>
            </a:endParaRPr>
          </a:p>
        </p:txBody>
      </p:sp>
      <p:sp>
        <p:nvSpPr>
          <p:cNvPr id="53" name="Rechthoek 52">
            <a:extLst>
              <a:ext uri="{FF2B5EF4-FFF2-40B4-BE49-F238E27FC236}">
                <a16:creationId xmlns:a16="http://schemas.microsoft.com/office/drawing/2014/main" id="{72A91DFB-360C-4D28-BFE7-E11E4BD8DF3B}"/>
              </a:ext>
            </a:extLst>
          </p:cNvPr>
          <p:cNvSpPr/>
          <p:nvPr/>
        </p:nvSpPr>
        <p:spPr>
          <a:xfrm>
            <a:off x="1603271" y="4520509"/>
            <a:ext cx="949299" cy="33855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Nissan </a:t>
            </a:r>
            <a:r>
              <a:rPr lang="de-DE" sz="800" dirty="0" err="1">
                <a:latin typeface="Verdana" panose="020B0604030504040204" pitchFamily="34" charset="0"/>
                <a:ea typeface="Verdana" panose="020B0604030504040204" pitchFamily="34" charset="0"/>
              </a:rPr>
              <a:t>Erkend</a:t>
            </a:r>
            <a:endParaRPr lang="de-DE" sz="800" dirty="0">
              <a:latin typeface="Verdana" panose="020B0604030504040204" pitchFamily="34" charset="0"/>
              <a:ea typeface="Verdana" panose="020B0604030504040204" pitchFamily="34" charset="0"/>
            </a:endParaRPr>
          </a:p>
          <a:p>
            <a:pPr algn="ctr"/>
            <a:r>
              <a:rPr lang="de-DE" sz="800" dirty="0">
                <a:latin typeface="Verdana" panose="020B0604030504040204" pitchFamily="34" charset="0"/>
                <a:ea typeface="Verdana" panose="020B0604030504040204" pitchFamily="34" charset="0"/>
              </a:rPr>
              <a:t>Schadeherstel</a:t>
            </a:r>
          </a:p>
        </p:txBody>
      </p:sp>
      <p:sp>
        <p:nvSpPr>
          <p:cNvPr id="54" name="Rechthoek 53">
            <a:extLst>
              <a:ext uri="{FF2B5EF4-FFF2-40B4-BE49-F238E27FC236}">
                <a16:creationId xmlns:a16="http://schemas.microsoft.com/office/drawing/2014/main" id="{FB0ECF61-257C-4C20-B53B-AEF6B2F2C88F}"/>
              </a:ext>
            </a:extLst>
          </p:cNvPr>
          <p:cNvSpPr/>
          <p:nvPr/>
        </p:nvSpPr>
        <p:spPr>
          <a:xfrm>
            <a:off x="1590447" y="3745443"/>
            <a:ext cx="974947" cy="33855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Renault </a:t>
            </a:r>
            <a:r>
              <a:rPr lang="de-DE" sz="800" dirty="0" err="1">
                <a:latin typeface="Verdana" panose="020B0604030504040204" pitchFamily="34" charset="0"/>
                <a:ea typeface="Verdana" panose="020B0604030504040204" pitchFamily="34" charset="0"/>
              </a:rPr>
              <a:t>Erkend</a:t>
            </a:r>
            <a:endParaRPr lang="de-DE" sz="800" dirty="0">
              <a:latin typeface="Verdana" panose="020B0604030504040204" pitchFamily="34" charset="0"/>
              <a:ea typeface="Verdana" panose="020B0604030504040204" pitchFamily="34" charset="0"/>
            </a:endParaRPr>
          </a:p>
          <a:p>
            <a:pPr algn="ctr"/>
            <a:r>
              <a:rPr lang="de-DE" sz="800" dirty="0">
                <a:latin typeface="Verdana" panose="020B0604030504040204" pitchFamily="34" charset="0"/>
                <a:ea typeface="Verdana" panose="020B0604030504040204" pitchFamily="34" charset="0"/>
              </a:rPr>
              <a:t>Schadeherstel</a:t>
            </a:r>
          </a:p>
        </p:txBody>
      </p:sp>
      <p:sp>
        <p:nvSpPr>
          <p:cNvPr id="55" name="Rechthoek 54">
            <a:extLst>
              <a:ext uri="{FF2B5EF4-FFF2-40B4-BE49-F238E27FC236}">
                <a16:creationId xmlns:a16="http://schemas.microsoft.com/office/drawing/2014/main" id="{561F795C-28E8-4F5A-A1B9-10ECDD0A84DE}"/>
              </a:ext>
            </a:extLst>
          </p:cNvPr>
          <p:cNvSpPr/>
          <p:nvPr/>
        </p:nvSpPr>
        <p:spPr>
          <a:xfrm>
            <a:off x="2472825" y="3727186"/>
            <a:ext cx="912429" cy="33855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Dacia </a:t>
            </a:r>
            <a:r>
              <a:rPr lang="de-DE" sz="800" dirty="0" err="1">
                <a:latin typeface="Verdana" panose="020B0604030504040204" pitchFamily="34" charset="0"/>
                <a:ea typeface="Verdana" panose="020B0604030504040204" pitchFamily="34" charset="0"/>
              </a:rPr>
              <a:t>Erkend</a:t>
            </a:r>
            <a:endParaRPr lang="de-DE" sz="800" dirty="0">
              <a:latin typeface="Verdana" panose="020B0604030504040204" pitchFamily="34" charset="0"/>
              <a:ea typeface="Verdana" panose="020B0604030504040204" pitchFamily="34" charset="0"/>
            </a:endParaRPr>
          </a:p>
          <a:p>
            <a:pPr algn="ctr"/>
            <a:r>
              <a:rPr lang="de-DE" sz="800" dirty="0">
                <a:latin typeface="Verdana" panose="020B0604030504040204" pitchFamily="34" charset="0"/>
                <a:ea typeface="Verdana" panose="020B0604030504040204" pitchFamily="34" charset="0"/>
              </a:rPr>
              <a:t>Schadeherstel</a:t>
            </a:r>
          </a:p>
        </p:txBody>
      </p:sp>
      <p:sp>
        <p:nvSpPr>
          <p:cNvPr id="56" name="Rechthoek 55">
            <a:extLst>
              <a:ext uri="{FF2B5EF4-FFF2-40B4-BE49-F238E27FC236}">
                <a16:creationId xmlns:a16="http://schemas.microsoft.com/office/drawing/2014/main" id="{F0D48EA6-B101-45C0-ABF9-A088D457EF11}"/>
              </a:ext>
            </a:extLst>
          </p:cNvPr>
          <p:cNvSpPr/>
          <p:nvPr/>
        </p:nvSpPr>
        <p:spPr>
          <a:xfrm>
            <a:off x="2802064" y="4565424"/>
            <a:ext cx="240772" cy="21544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a:t>
            </a:r>
          </a:p>
        </p:txBody>
      </p:sp>
      <p:sp>
        <p:nvSpPr>
          <p:cNvPr id="57" name="Rechthoek 56">
            <a:extLst>
              <a:ext uri="{FF2B5EF4-FFF2-40B4-BE49-F238E27FC236}">
                <a16:creationId xmlns:a16="http://schemas.microsoft.com/office/drawing/2014/main" id="{EFB9994A-C225-4E82-85B9-F287B445B803}"/>
              </a:ext>
            </a:extLst>
          </p:cNvPr>
          <p:cNvSpPr/>
          <p:nvPr/>
        </p:nvSpPr>
        <p:spPr>
          <a:xfrm>
            <a:off x="2146645" y="1574338"/>
            <a:ext cx="240772" cy="21544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a:t>
            </a:r>
          </a:p>
        </p:txBody>
      </p:sp>
      <p:sp>
        <p:nvSpPr>
          <p:cNvPr id="58" name="Rechthoek 57">
            <a:extLst>
              <a:ext uri="{FF2B5EF4-FFF2-40B4-BE49-F238E27FC236}">
                <a16:creationId xmlns:a16="http://schemas.microsoft.com/office/drawing/2014/main" id="{9D46B316-14C8-4048-8F2C-A5FC8753DD91}"/>
              </a:ext>
            </a:extLst>
          </p:cNvPr>
          <p:cNvSpPr/>
          <p:nvPr/>
        </p:nvSpPr>
        <p:spPr>
          <a:xfrm>
            <a:off x="8383442" y="3739187"/>
            <a:ext cx="240772" cy="21544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a:t>
            </a:r>
          </a:p>
        </p:txBody>
      </p:sp>
      <p:sp>
        <p:nvSpPr>
          <p:cNvPr id="59" name="Rechthoek 58">
            <a:extLst>
              <a:ext uri="{FF2B5EF4-FFF2-40B4-BE49-F238E27FC236}">
                <a16:creationId xmlns:a16="http://schemas.microsoft.com/office/drawing/2014/main" id="{16A20B30-9671-4F3B-93A2-16A68C100EC3}"/>
              </a:ext>
            </a:extLst>
          </p:cNvPr>
          <p:cNvSpPr/>
          <p:nvPr/>
        </p:nvSpPr>
        <p:spPr>
          <a:xfrm>
            <a:off x="8383442" y="3089880"/>
            <a:ext cx="240772" cy="21544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a:t>
            </a:r>
          </a:p>
        </p:txBody>
      </p:sp>
      <p:sp>
        <p:nvSpPr>
          <p:cNvPr id="61" name="Rechthoek 60">
            <a:extLst>
              <a:ext uri="{FF2B5EF4-FFF2-40B4-BE49-F238E27FC236}">
                <a16:creationId xmlns:a16="http://schemas.microsoft.com/office/drawing/2014/main" id="{D46DD223-38CA-4587-B635-E5E8BD1754D9}"/>
              </a:ext>
            </a:extLst>
          </p:cNvPr>
          <p:cNvSpPr/>
          <p:nvPr/>
        </p:nvSpPr>
        <p:spPr>
          <a:xfrm>
            <a:off x="8040400" y="2353992"/>
            <a:ext cx="926856" cy="33855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Volvo </a:t>
            </a:r>
            <a:r>
              <a:rPr lang="de-DE" sz="800" dirty="0" err="1">
                <a:latin typeface="Verdana" panose="020B0604030504040204" pitchFamily="34" charset="0"/>
                <a:ea typeface="Verdana" panose="020B0604030504040204" pitchFamily="34" charset="0"/>
              </a:rPr>
              <a:t>Erkend</a:t>
            </a:r>
            <a:endParaRPr lang="de-DE" sz="800" dirty="0">
              <a:latin typeface="Verdana" panose="020B0604030504040204" pitchFamily="34" charset="0"/>
              <a:ea typeface="Verdana" panose="020B0604030504040204" pitchFamily="34" charset="0"/>
            </a:endParaRPr>
          </a:p>
          <a:p>
            <a:pPr algn="ctr"/>
            <a:r>
              <a:rPr lang="de-DE" sz="800" dirty="0">
                <a:latin typeface="Verdana" panose="020B0604030504040204" pitchFamily="34" charset="0"/>
                <a:ea typeface="Verdana" panose="020B0604030504040204" pitchFamily="34" charset="0"/>
              </a:rPr>
              <a:t>Schadeherstel</a:t>
            </a:r>
          </a:p>
        </p:txBody>
      </p:sp>
      <p:sp>
        <p:nvSpPr>
          <p:cNvPr id="62" name="Rechthoek 61">
            <a:extLst>
              <a:ext uri="{FF2B5EF4-FFF2-40B4-BE49-F238E27FC236}">
                <a16:creationId xmlns:a16="http://schemas.microsoft.com/office/drawing/2014/main" id="{54F8D498-1DAD-4597-B74F-A6D8F672C44A}"/>
              </a:ext>
            </a:extLst>
          </p:cNvPr>
          <p:cNvSpPr/>
          <p:nvPr/>
        </p:nvSpPr>
        <p:spPr>
          <a:xfrm>
            <a:off x="8019561" y="1608624"/>
            <a:ext cx="968534" cy="33855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Tesla </a:t>
            </a:r>
            <a:r>
              <a:rPr lang="de-DE" sz="800" dirty="0" err="1">
                <a:latin typeface="Verdana" panose="020B0604030504040204" pitchFamily="34" charset="0"/>
                <a:ea typeface="Verdana" panose="020B0604030504040204" pitchFamily="34" charset="0"/>
              </a:rPr>
              <a:t>approved</a:t>
            </a:r>
            <a:endParaRPr lang="de-DE" sz="800" dirty="0">
              <a:latin typeface="Verdana" panose="020B0604030504040204" pitchFamily="34" charset="0"/>
              <a:ea typeface="Verdana" panose="020B0604030504040204" pitchFamily="34" charset="0"/>
            </a:endParaRPr>
          </a:p>
          <a:p>
            <a:pPr algn="ctr"/>
            <a:r>
              <a:rPr lang="de-DE" sz="800" dirty="0" err="1">
                <a:latin typeface="Verdana" panose="020B0604030504040204" pitchFamily="34" charset="0"/>
                <a:ea typeface="Verdana" panose="020B0604030504040204" pitchFamily="34" charset="0"/>
              </a:rPr>
              <a:t>bodyshop</a:t>
            </a:r>
            <a:endParaRPr lang="de-DE" sz="800" dirty="0">
              <a:latin typeface="Verdana" panose="020B0604030504040204" pitchFamily="34" charset="0"/>
              <a:ea typeface="Verdana" panose="020B0604030504040204" pitchFamily="34" charset="0"/>
            </a:endParaRPr>
          </a:p>
        </p:txBody>
      </p:sp>
      <p:sp>
        <p:nvSpPr>
          <p:cNvPr id="63" name="Rechthoek 62">
            <a:extLst>
              <a:ext uri="{FF2B5EF4-FFF2-40B4-BE49-F238E27FC236}">
                <a16:creationId xmlns:a16="http://schemas.microsoft.com/office/drawing/2014/main" id="{4B160C28-DF6C-4F02-AD75-0065D5EE0A31}"/>
              </a:ext>
            </a:extLst>
          </p:cNvPr>
          <p:cNvSpPr/>
          <p:nvPr/>
        </p:nvSpPr>
        <p:spPr>
          <a:xfrm>
            <a:off x="5104786" y="1491261"/>
            <a:ext cx="1184940" cy="338554"/>
          </a:xfrm>
          <a:prstGeom prst="rect">
            <a:avLst/>
          </a:prstGeom>
        </p:spPr>
        <p:txBody>
          <a:bodyPr wrap="none">
            <a:spAutoFit/>
          </a:bodyPr>
          <a:lstStyle/>
          <a:p>
            <a:r>
              <a:rPr lang="de-DE" sz="800" dirty="0">
                <a:latin typeface="Verdana" panose="020B0604030504040204" pitchFamily="34" charset="0"/>
                <a:ea typeface="Verdana" panose="020B0604030504040204" pitchFamily="34" charset="0"/>
              </a:rPr>
              <a:t>Jaguar Land Rover </a:t>
            </a:r>
          </a:p>
          <a:p>
            <a:r>
              <a:rPr lang="de-DE" sz="800" dirty="0" err="1">
                <a:latin typeface="Verdana" panose="020B0604030504040204" pitchFamily="34" charset="0"/>
                <a:ea typeface="Verdana" panose="020B0604030504040204" pitchFamily="34" charset="0"/>
              </a:rPr>
              <a:t>bodyshop</a:t>
            </a:r>
            <a:r>
              <a:rPr lang="de-DE" sz="800" dirty="0">
                <a:latin typeface="Verdana" panose="020B0604030504040204" pitchFamily="34" charset="0"/>
                <a:ea typeface="Verdana" panose="020B0604030504040204" pitchFamily="34" charset="0"/>
              </a:rPr>
              <a:t> </a:t>
            </a:r>
            <a:r>
              <a:rPr lang="de-DE" sz="800" dirty="0" err="1">
                <a:latin typeface="Verdana" panose="020B0604030504040204" pitchFamily="34" charset="0"/>
                <a:ea typeface="Verdana" panose="020B0604030504040204" pitchFamily="34" charset="0"/>
              </a:rPr>
              <a:t>program</a:t>
            </a:r>
            <a:endParaRPr lang="de-DE" sz="800" dirty="0">
              <a:latin typeface="Verdana" panose="020B0604030504040204" pitchFamily="34" charset="0"/>
              <a:ea typeface="Verdana" panose="020B0604030504040204" pitchFamily="34" charset="0"/>
            </a:endParaRPr>
          </a:p>
        </p:txBody>
      </p:sp>
      <p:sp>
        <p:nvSpPr>
          <p:cNvPr id="65" name="Rechthoek 64">
            <a:extLst>
              <a:ext uri="{FF2B5EF4-FFF2-40B4-BE49-F238E27FC236}">
                <a16:creationId xmlns:a16="http://schemas.microsoft.com/office/drawing/2014/main" id="{6D77643D-02A5-4657-BC35-2D08A23EDA77}"/>
              </a:ext>
            </a:extLst>
          </p:cNvPr>
          <p:cNvSpPr/>
          <p:nvPr/>
        </p:nvSpPr>
        <p:spPr>
          <a:xfrm>
            <a:off x="4712616" y="2331320"/>
            <a:ext cx="930063" cy="33855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Toyota </a:t>
            </a:r>
            <a:r>
              <a:rPr lang="de-DE" sz="800" dirty="0" err="1">
                <a:latin typeface="Verdana" panose="020B0604030504040204" pitchFamily="34" charset="0"/>
                <a:ea typeface="Verdana" panose="020B0604030504040204" pitchFamily="34" charset="0"/>
              </a:rPr>
              <a:t>Erkend</a:t>
            </a:r>
            <a:endParaRPr lang="de-DE" sz="800" dirty="0">
              <a:latin typeface="Verdana" panose="020B0604030504040204" pitchFamily="34" charset="0"/>
              <a:ea typeface="Verdana" panose="020B0604030504040204" pitchFamily="34" charset="0"/>
            </a:endParaRPr>
          </a:p>
          <a:p>
            <a:pPr algn="ctr"/>
            <a:r>
              <a:rPr lang="de-DE" sz="800" dirty="0">
                <a:latin typeface="Verdana" panose="020B0604030504040204" pitchFamily="34" charset="0"/>
                <a:ea typeface="Verdana" panose="020B0604030504040204" pitchFamily="34" charset="0"/>
              </a:rPr>
              <a:t>Schadeherstel</a:t>
            </a:r>
          </a:p>
        </p:txBody>
      </p:sp>
      <p:sp>
        <p:nvSpPr>
          <p:cNvPr id="66" name="Rechthoek 65">
            <a:extLst>
              <a:ext uri="{FF2B5EF4-FFF2-40B4-BE49-F238E27FC236}">
                <a16:creationId xmlns:a16="http://schemas.microsoft.com/office/drawing/2014/main" id="{942ED635-854C-4BD7-ABC7-C53DB3CD19A7}"/>
              </a:ext>
            </a:extLst>
          </p:cNvPr>
          <p:cNvSpPr/>
          <p:nvPr/>
        </p:nvSpPr>
        <p:spPr>
          <a:xfrm>
            <a:off x="5610758" y="2322802"/>
            <a:ext cx="930063" cy="33855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Lexus </a:t>
            </a:r>
            <a:r>
              <a:rPr lang="de-DE" sz="800" dirty="0" err="1">
                <a:latin typeface="Verdana" panose="020B0604030504040204" pitchFamily="34" charset="0"/>
                <a:ea typeface="Verdana" panose="020B0604030504040204" pitchFamily="34" charset="0"/>
              </a:rPr>
              <a:t>Erkend</a:t>
            </a:r>
            <a:endParaRPr lang="de-DE" sz="800" dirty="0">
              <a:latin typeface="Verdana" panose="020B0604030504040204" pitchFamily="34" charset="0"/>
              <a:ea typeface="Verdana" panose="020B0604030504040204" pitchFamily="34" charset="0"/>
            </a:endParaRPr>
          </a:p>
          <a:p>
            <a:pPr algn="ctr"/>
            <a:r>
              <a:rPr lang="de-DE" sz="800" dirty="0">
                <a:latin typeface="Verdana" panose="020B0604030504040204" pitchFamily="34" charset="0"/>
                <a:ea typeface="Verdana" panose="020B0604030504040204" pitchFamily="34" charset="0"/>
              </a:rPr>
              <a:t>Schadeherstel</a:t>
            </a:r>
          </a:p>
        </p:txBody>
      </p:sp>
      <p:sp>
        <p:nvSpPr>
          <p:cNvPr id="67" name="Rechthoek 66">
            <a:extLst>
              <a:ext uri="{FF2B5EF4-FFF2-40B4-BE49-F238E27FC236}">
                <a16:creationId xmlns:a16="http://schemas.microsoft.com/office/drawing/2014/main" id="{7B56BE7B-4B7A-4FBC-8AEC-B631EA3C26A2}"/>
              </a:ext>
            </a:extLst>
          </p:cNvPr>
          <p:cNvSpPr/>
          <p:nvPr/>
        </p:nvSpPr>
        <p:spPr>
          <a:xfrm>
            <a:off x="4762582" y="3003159"/>
            <a:ext cx="774571" cy="21544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In </a:t>
            </a:r>
            <a:r>
              <a:rPr lang="de-DE" sz="800" dirty="0" err="1">
                <a:latin typeface="Verdana" panose="020B0604030504040204" pitchFamily="34" charset="0"/>
                <a:ea typeface="Verdana" panose="020B0604030504040204" pitchFamily="34" charset="0"/>
              </a:rPr>
              <a:t>progress</a:t>
            </a:r>
            <a:endParaRPr lang="de-DE" sz="800" dirty="0">
              <a:latin typeface="Verdana" panose="020B0604030504040204" pitchFamily="34" charset="0"/>
              <a:ea typeface="Verdana" panose="020B0604030504040204" pitchFamily="34" charset="0"/>
            </a:endParaRPr>
          </a:p>
        </p:txBody>
      </p:sp>
      <p:sp>
        <p:nvSpPr>
          <p:cNvPr id="68" name="Rechthoek 67">
            <a:extLst>
              <a:ext uri="{FF2B5EF4-FFF2-40B4-BE49-F238E27FC236}">
                <a16:creationId xmlns:a16="http://schemas.microsoft.com/office/drawing/2014/main" id="{6D1B7024-4EAB-4D50-AD0C-EBA749AE1D8F}"/>
              </a:ext>
            </a:extLst>
          </p:cNvPr>
          <p:cNvSpPr/>
          <p:nvPr/>
        </p:nvSpPr>
        <p:spPr>
          <a:xfrm>
            <a:off x="2979740" y="1530551"/>
            <a:ext cx="930063" cy="33855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BMW </a:t>
            </a:r>
            <a:r>
              <a:rPr lang="de-DE" sz="800" dirty="0" err="1">
                <a:latin typeface="Verdana" panose="020B0604030504040204" pitchFamily="34" charset="0"/>
                <a:ea typeface="Verdana" panose="020B0604030504040204" pitchFamily="34" charset="0"/>
              </a:rPr>
              <a:t>Erkend</a:t>
            </a:r>
            <a:endParaRPr lang="de-DE" sz="800" dirty="0">
              <a:latin typeface="Verdana" panose="020B0604030504040204" pitchFamily="34" charset="0"/>
              <a:ea typeface="Verdana" panose="020B0604030504040204" pitchFamily="34" charset="0"/>
            </a:endParaRPr>
          </a:p>
          <a:p>
            <a:pPr algn="ctr"/>
            <a:r>
              <a:rPr lang="de-DE" sz="800" dirty="0">
                <a:latin typeface="Verdana" panose="020B0604030504040204" pitchFamily="34" charset="0"/>
                <a:ea typeface="Verdana" panose="020B0604030504040204" pitchFamily="34" charset="0"/>
              </a:rPr>
              <a:t>Schadeherstel</a:t>
            </a:r>
          </a:p>
        </p:txBody>
      </p:sp>
      <p:sp>
        <p:nvSpPr>
          <p:cNvPr id="69" name="Rechthoek 68">
            <a:extLst>
              <a:ext uri="{FF2B5EF4-FFF2-40B4-BE49-F238E27FC236}">
                <a16:creationId xmlns:a16="http://schemas.microsoft.com/office/drawing/2014/main" id="{52FD602B-2C09-481F-8549-E996E503E7E9}"/>
              </a:ext>
            </a:extLst>
          </p:cNvPr>
          <p:cNvSpPr/>
          <p:nvPr/>
        </p:nvSpPr>
        <p:spPr>
          <a:xfrm>
            <a:off x="3763871" y="1511043"/>
            <a:ext cx="930063" cy="33855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MINI </a:t>
            </a:r>
            <a:r>
              <a:rPr lang="de-DE" sz="800" dirty="0" err="1">
                <a:latin typeface="Verdana" panose="020B0604030504040204" pitchFamily="34" charset="0"/>
                <a:ea typeface="Verdana" panose="020B0604030504040204" pitchFamily="34" charset="0"/>
              </a:rPr>
              <a:t>Erkend</a:t>
            </a:r>
            <a:endParaRPr lang="de-DE" sz="800" dirty="0">
              <a:latin typeface="Verdana" panose="020B0604030504040204" pitchFamily="34" charset="0"/>
              <a:ea typeface="Verdana" panose="020B0604030504040204" pitchFamily="34" charset="0"/>
            </a:endParaRPr>
          </a:p>
          <a:p>
            <a:pPr algn="ctr"/>
            <a:r>
              <a:rPr lang="de-DE" sz="800" dirty="0">
                <a:latin typeface="Verdana" panose="020B0604030504040204" pitchFamily="34" charset="0"/>
                <a:ea typeface="Verdana" panose="020B0604030504040204" pitchFamily="34" charset="0"/>
              </a:rPr>
              <a:t>Schadeherstel</a:t>
            </a:r>
          </a:p>
        </p:txBody>
      </p:sp>
      <p:sp>
        <p:nvSpPr>
          <p:cNvPr id="70" name="Rechthoek 69">
            <a:extLst>
              <a:ext uri="{FF2B5EF4-FFF2-40B4-BE49-F238E27FC236}">
                <a16:creationId xmlns:a16="http://schemas.microsoft.com/office/drawing/2014/main" id="{87A4F63E-D313-40C3-8973-FDA0D3EFC973}"/>
              </a:ext>
            </a:extLst>
          </p:cNvPr>
          <p:cNvSpPr/>
          <p:nvPr/>
        </p:nvSpPr>
        <p:spPr>
          <a:xfrm>
            <a:off x="3181807" y="2500271"/>
            <a:ext cx="1361271" cy="33855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Mercedes-Benz </a:t>
            </a:r>
            <a:r>
              <a:rPr lang="de-DE" sz="800" dirty="0" err="1">
                <a:latin typeface="Verdana" panose="020B0604030504040204" pitchFamily="34" charset="0"/>
                <a:ea typeface="Verdana" panose="020B0604030504040204" pitchFamily="34" charset="0"/>
              </a:rPr>
              <a:t>Erkend</a:t>
            </a:r>
            <a:endParaRPr lang="de-DE" sz="800" dirty="0">
              <a:latin typeface="Verdana" panose="020B0604030504040204" pitchFamily="34" charset="0"/>
              <a:ea typeface="Verdana" panose="020B0604030504040204" pitchFamily="34" charset="0"/>
            </a:endParaRPr>
          </a:p>
          <a:p>
            <a:pPr algn="ctr"/>
            <a:r>
              <a:rPr lang="de-DE" sz="800" dirty="0">
                <a:latin typeface="Verdana" panose="020B0604030504040204" pitchFamily="34" charset="0"/>
                <a:ea typeface="Verdana" panose="020B0604030504040204" pitchFamily="34" charset="0"/>
              </a:rPr>
              <a:t>Schadeherstel</a:t>
            </a:r>
          </a:p>
        </p:txBody>
      </p:sp>
      <p:sp>
        <p:nvSpPr>
          <p:cNvPr id="71" name="Rechthoek 70">
            <a:extLst>
              <a:ext uri="{FF2B5EF4-FFF2-40B4-BE49-F238E27FC236}">
                <a16:creationId xmlns:a16="http://schemas.microsoft.com/office/drawing/2014/main" id="{74D943D0-5926-4FCE-9098-E90928BD6AE3}"/>
              </a:ext>
            </a:extLst>
          </p:cNvPr>
          <p:cNvSpPr/>
          <p:nvPr/>
        </p:nvSpPr>
        <p:spPr>
          <a:xfrm>
            <a:off x="4504235" y="3710481"/>
            <a:ext cx="930063" cy="33855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Opel </a:t>
            </a:r>
            <a:r>
              <a:rPr lang="de-DE" sz="800" dirty="0" err="1">
                <a:latin typeface="Verdana" panose="020B0604030504040204" pitchFamily="34" charset="0"/>
                <a:ea typeface="Verdana" panose="020B0604030504040204" pitchFamily="34" charset="0"/>
              </a:rPr>
              <a:t>Erkend</a:t>
            </a:r>
            <a:endParaRPr lang="de-DE" sz="800" dirty="0">
              <a:latin typeface="Verdana" panose="020B0604030504040204" pitchFamily="34" charset="0"/>
              <a:ea typeface="Verdana" panose="020B0604030504040204" pitchFamily="34" charset="0"/>
            </a:endParaRPr>
          </a:p>
          <a:p>
            <a:pPr algn="ctr"/>
            <a:r>
              <a:rPr lang="de-DE" sz="800" dirty="0">
                <a:latin typeface="Verdana" panose="020B0604030504040204" pitchFamily="34" charset="0"/>
                <a:ea typeface="Verdana" panose="020B0604030504040204" pitchFamily="34" charset="0"/>
              </a:rPr>
              <a:t>Schadeherstel</a:t>
            </a:r>
          </a:p>
        </p:txBody>
      </p:sp>
      <p:sp>
        <p:nvSpPr>
          <p:cNvPr id="72" name="Rechthoek 71">
            <a:extLst>
              <a:ext uri="{FF2B5EF4-FFF2-40B4-BE49-F238E27FC236}">
                <a16:creationId xmlns:a16="http://schemas.microsoft.com/office/drawing/2014/main" id="{71D7EA1F-ED57-4FBF-83F6-58B7A9EF00A0}"/>
              </a:ext>
            </a:extLst>
          </p:cNvPr>
          <p:cNvSpPr/>
          <p:nvPr/>
        </p:nvSpPr>
        <p:spPr>
          <a:xfrm>
            <a:off x="4504235" y="4489725"/>
            <a:ext cx="954107" cy="33855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Citroën </a:t>
            </a:r>
            <a:r>
              <a:rPr lang="de-DE" sz="800" dirty="0" err="1">
                <a:latin typeface="Verdana" panose="020B0604030504040204" pitchFamily="34" charset="0"/>
                <a:ea typeface="Verdana" panose="020B0604030504040204" pitchFamily="34" charset="0"/>
              </a:rPr>
              <a:t>Erkend</a:t>
            </a:r>
            <a:endParaRPr lang="de-DE" sz="800" dirty="0">
              <a:latin typeface="Verdana" panose="020B0604030504040204" pitchFamily="34" charset="0"/>
              <a:ea typeface="Verdana" panose="020B0604030504040204" pitchFamily="34" charset="0"/>
            </a:endParaRPr>
          </a:p>
          <a:p>
            <a:pPr algn="ctr"/>
            <a:r>
              <a:rPr lang="de-DE" sz="800" dirty="0">
                <a:latin typeface="Verdana" panose="020B0604030504040204" pitchFamily="34" charset="0"/>
                <a:ea typeface="Verdana" panose="020B0604030504040204" pitchFamily="34" charset="0"/>
              </a:rPr>
              <a:t>Schadeherstel</a:t>
            </a:r>
          </a:p>
        </p:txBody>
      </p:sp>
      <p:sp>
        <p:nvSpPr>
          <p:cNvPr id="73" name="Rechthoek 72">
            <a:extLst>
              <a:ext uri="{FF2B5EF4-FFF2-40B4-BE49-F238E27FC236}">
                <a16:creationId xmlns:a16="http://schemas.microsoft.com/office/drawing/2014/main" id="{1DD15FA4-5A05-4FB1-8913-7028B71CF614}"/>
              </a:ext>
            </a:extLst>
          </p:cNvPr>
          <p:cNvSpPr/>
          <p:nvPr/>
        </p:nvSpPr>
        <p:spPr>
          <a:xfrm>
            <a:off x="3502728" y="3745443"/>
            <a:ext cx="997389" cy="33855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Peugeot </a:t>
            </a:r>
            <a:r>
              <a:rPr lang="de-DE" sz="800" dirty="0" err="1">
                <a:latin typeface="Verdana" panose="020B0604030504040204" pitchFamily="34" charset="0"/>
                <a:ea typeface="Verdana" panose="020B0604030504040204" pitchFamily="34" charset="0"/>
              </a:rPr>
              <a:t>Erkend</a:t>
            </a:r>
            <a:endParaRPr lang="de-DE" sz="800" dirty="0">
              <a:latin typeface="Verdana" panose="020B0604030504040204" pitchFamily="34" charset="0"/>
              <a:ea typeface="Verdana" panose="020B0604030504040204" pitchFamily="34" charset="0"/>
            </a:endParaRPr>
          </a:p>
          <a:p>
            <a:pPr algn="ctr"/>
            <a:r>
              <a:rPr lang="de-DE" sz="800" dirty="0">
                <a:latin typeface="Verdana" panose="020B0604030504040204" pitchFamily="34" charset="0"/>
                <a:ea typeface="Verdana" panose="020B0604030504040204" pitchFamily="34" charset="0"/>
              </a:rPr>
              <a:t>Schadeherstel</a:t>
            </a:r>
          </a:p>
        </p:txBody>
      </p:sp>
      <p:sp>
        <p:nvSpPr>
          <p:cNvPr id="74" name="Rechthoek 73">
            <a:extLst>
              <a:ext uri="{FF2B5EF4-FFF2-40B4-BE49-F238E27FC236}">
                <a16:creationId xmlns:a16="http://schemas.microsoft.com/office/drawing/2014/main" id="{01E5E487-41FD-4563-9A7A-936CA0CE7D35}"/>
              </a:ext>
            </a:extLst>
          </p:cNvPr>
          <p:cNvSpPr/>
          <p:nvPr/>
        </p:nvSpPr>
        <p:spPr>
          <a:xfrm>
            <a:off x="3502728" y="4489725"/>
            <a:ext cx="912429" cy="33855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DS </a:t>
            </a:r>
            <a:r>
              <a:rPr lang="de-DE" sz="800" dirty="0" err="1">
                <a:latin typeface="Verdana" panose="020B0604030504040204" pitchFamily="34" charset="0"/>
                <a:ea typeface="Verdana" panose="020B0604030504040204" pitchFamily="34" charset="0"/>
              </a:rPr>
              <a:t>Erkend</a:t>
            </a:r>
            <a:endParaRPr lang="de-DE" sz="800" dirty="0">
              <a:latin typeface="Verdana" panose="020B0604030504040204" pitchFamily="34" charset="0"/>
              <a:ea typeface="Verdana" panose="020B0604030504040204" pitchFamily="34" charset="0"/>
            </a:endParaRPr>
          </a:p>
          <a:p>
            <a:pPr algn="ctr"/>
            <a:r>
              <a:rPr lang="de-DE" sz="800" dirty="0">
                <a:latin typeface="Verdana" panose="020B0604030504040204" pitchFamily="34" charset="0"/>
                <a:ea typeface="Verdana" panose="020B0604030504040204" pitchFamily="34" charset="0"/>
              </a:rPr>
              <a:t>Schadeherstel</a:t>
            </a:r>
          </a:p>
        </p:txBody>
      </p:sp>
      <p:pic>
        <p:nvPicPr>
          <p:cNvPr id="75" name="Afbeelding 74">
            <a:extLst>
              <a:ext uri="{FF2B5EF4-FFF2-40B4-BE49-F238E27FC236}">
                <a16:creationId xmlns:a16="http://schemas.microsoft.com/office/drawing/2014/main" id="{94307038-E06D-487A-A320-214EDE0EA7B6}"/>
              </a:ext>
            </a:extLst>
          </p:cNvPr>
          <p:cNvPicPr>
            <a:picLocks noChangeAspect="1"/>
          </p:cNvPicPr>
          <p:nvPr/>
        </p:nvPicPr>
        <p:blipFill rotWithShape="1">
          <a:blip r:embed="rId38">
            <a:clrChange>
              <a:clrFrom>
                <a:srgbClr val="FFFFFF"/>
              </a:clrFrom>
              <a:clrTo>
                <a:srgbClr val="FFFFFF">
                  <a:alpha val="0"/>
                </a:srgbClr>
              </a:clrTo>
            </a:clrChange>
          </a:blip>
          <a:srcRect t="16659" b="20400"/>
          <a:stretch/>
        </p:blipFill>
        <p:spPr>
          <a:xfrm>
            <a:off x="1914203" y="2079064"/>
            <a:ext cx="689540" cy="434007"/>
          </a:xfrm>
          <a:prstGeom prst="rect">
            <a:avLst/>
          </a:prstGeom>
        </p:spPr>
      </p:pic>
      <p:sp>
        <p:nvSpPr>
          <p:cNvPr id="76" name="Rechthoek 75">
            <a:extLst>
              <a:ext uri="{FF2B5EF4-FFF2-40B4-BE49-F238E27FC236}">
                <a16:creationId xmlns:a16="http://schemas.microsoft.com/office/drawing/2014/main" id="{1DEDDE99-9CA0-44D5-BE1C-A96CE5E9C7D5}"/>
              </a:ext>
            </a:extLst>
          </p:cNvPr>
          <p:cNvSpPr/>
          <p:nvPr/>
        </p:nvSpPr>
        <p:spPr>
          <a:xfrm>
            <a:off x="1812377" y="2465978"/>
            <a:ext cx="893193" cy="338554"/>
          </a:xfrm>
          <a:prstGeom prst="rect">
            <a:avLst/>
          </a:prstGeom>
        </p:spPr>
        <p:txBody>
          <a:bodyPr wrap="none">
            <a:spAutoFit/>
          </a:bodyPr>
          <a:lstStyle/>
          <a:p>
            <a:pPr algn="ctr"/>
            <a:r>
              <a:rPr lang="de-DE" sz="800" dirty="0">
                <a:latin typeface="Verdana" panose="020B0604030504040204" pitchFamily="34" charset="0"/>
                <a:ea typeface="Verdana" panose="020B0604030504040204" pitchFamily="34" charset="0"/>
              </a:rPr>
              <a:t>Porsche </a:t>
            </a:r>
          </a:p>
          <a:p>
            <a:pPr algn="ctr"/>
            <a:r>
              <a:rPr lang="de-DE" sz="800" dirty="0" err="1">
                <a:latin typeface="Verdana" panose="020B0604030504040204" pitchFamily="34" charset="0"/>
                <a:ea typeface="Verdana" panose="020B0604030504040204" pitchFamily="34" charset="0"/>
              </a:rPr>
              <a:t>Schadebedrijf</a:t>
            </a:r>
            <a:endParaRPr lang="de-DE" sz="8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5622742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297008C-2885-4621-B345-3B3C4B6910D7}"/>
              </a:ext>
            </a:extLst>
          </p:cNvPr>
          <p:cNvSpPr/>
          <p:nvPr/>
        </p:nvSpPr>
        <p:spPr>
          <a:xfrm>
            <a:off x="171570" y="1479370"/>
            <a:ext cx="7316651" cy="2725987"/>
          </a:xfrm>
          <a:prstGeom prst="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lstStyle/>
          <a:p>
            <a:r>
              <a:rPr lang="de-DE" sz="1200" dirty="0">
                <a:solidFill>
                  <a:schemeClr val="tx1"/>
                </a:solidFill>
                <a:latin typeface="Verdana" panose="020B0604030504040204" pitchFamily="34" charset="0"/>
                <a:ea typeface="Verdana" panose="020B0604030504040204" pitchFamily="34" charset="0"/>
              </a:rPr>
              <a:t>&gt; 3 </a:t>
            </a:r>
            <a:r>
              <a:rPr lang="de-DE" sz="1200" dirty="0" err="1">
                <a:solidFill>
                  <a:schemeClr val="tx1"/>
                </a:solidFill>
                <a:latin typeface="Verdana" panose="020B0604030504040204" pitchFamily="34" charset="0"/>
                <a:ea typeface="Verdana" panose="020B0604030504040204" pitchFamily="34" charset="0"/>
              </a:rPr>
              <a:t>jaar</a:t>
            </a:r>
            <a:r>
              <a:rPr lang="de-DE" sz="1200" dirty="0">
                <a:solidFill>
                  <a:schemeClr val="tx1"/>
                </a:solidFill>
                <a:latin typeface="Verdana" panose="020B0604030504040204" pitchFamily="34" charset="0"/>
                <a:ea typeface="Verdana" panose="020B0604030504040204" pitchFamily="34" charset="0"/>
              </a:rPr>
              <a:t> </a:t>
            </a:r>
            <a:r>
              <a:rPr lang="de-DE" sz="1200" dirty="0" err="1">
                <a:solidFill>
                  <a:schemeClr val="tx1"/>
                </a:solidFill>
                <a:latin typeface="Verdana" panose="020B0604030504040204" pitchFamily="34" charset="0"/>
                <a:ea typeface="Verdana" panose="020B0604030504040204" pitchFamily="34" charset="0"/>
              </a:rPr>
              <a:t>operationeel</a:t>
            </a:r>
            <a:endParaRPr lang="de-DE" sz="1200" dirty="0">
              <a:solidFill>
                <a:schemeClr val="tx1"/>
              </a:solidFill>
              <a:latin typeface="Verdana" panose="020B0604030504040204" pitchFamily="34" charset="0"/>
              <a:ea typeface="Verdana" panose="020B0604030504040204" pitchFamily="34" charset="0"/>
            </a:endParaRPr>
          </a:p>
        </p:txBody>
      </p:sp>
      <p:sp>
        <p:nvSpPr>
          <p:cNvPr id="77" name="Rechthoek 76">
            <a:extLst>
              <a:ext uri="{FF2B5EF4-FFF2-40B4-BE49-F238E27FC236}">
                <a16:creationId xmlns:a16="http://schemas.microsoft.com/office/drawing/2014/main" id="{2370C314-3B70-4ED8-9A96-8F82DC948E4E}"/>
              </a:ext>
            </a:extLst>
          </p:cNvPr>
          <p:cNvSpPr/>
          <p:nvPr/>
        </p:nvSpPr>
        <p:spPr>
          <a:xfrm>
            <a:off x="171570" y="1922585"/>
            <a:ext cx="3720052" cy="2282772"/>
          </a:xfrm>
          <a:prstGeom prst="rect">
            <a:avLst/>
          </a:prstGeom>
          <a:gradFill flip="none" rotWithShape="1">
            <a:gsLst>
              <a:gs pos="0">
                <a:srgbClr val="FECB00">
                  <a:shade val="30000"/>
                  <a:satMod val="115000"/>
                </a:srgbClr>
              </a:gs>
              <a:gs pos="50000">
                <a:srgbClr val="FECB00">
                  <a:shade val="67500"/>
                  <a:satMod val="115000"/>
                </a:srgbClr>
              </a:gs>
              <a:gs pos="100000">
                <a:srgbClr val="FECB00">
                  <a:shade val="100000"/>
                  <a:satMod val="115000"/>
                </a:srgbClr>
              </a:gs>
            </a:gsLst>
            <a:lin ang="16200000" scaled="1"/>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lstStyle/>
          <a:p>
            <a:r>
              <a:rPr lang="de-DE" sz="1200" dirty="0">
                <a:solidFill>
                  <a:schemeClr val="tx1"/>
                </a:solidFill>
                <a:latin typeface="Verdana" panose="020B0604030504040204" pitchFamily="34" charset="0"/>
                <a:ea typeface="Verdana" panose="020B0604030504040204" pitchFamily="34" charset="0"/>
              </a:rPr>
              <a:t>&lt; 3 </a:t>
            </a:r>
            <a:r>
              <a:rPr lang="de-DE" sz="1200" dirty="0" err="1">
                <a:solidFill>
                  <a:schemeClr val="tx1"/>
                </a:solidFill>
                <a:latin typeface="Verdana" panose="020B0604030504040204" pitchFamily="34" charset="0"/>
                <a:ea typeface="Verdana" panose="020B0604030504040204" pitchFamily="34" charset="0"/>
              </a:rPr>
              <a:t>jaar</a:t>
            </a:r>
            <a:r>
              <a:rPr lang="de-DE" sz="1200" dirty="0">
                <a:solidFill>
                  <a:schemeClr val="tx1"/>
                </a:solidFill>
                <a:latin typeface="Verdana" panose="020B0604030504040204" pitchFamily="34" charset="0"/>
                <a:ea typeface="Verdana" panose="020B0604030504040204" pitchFamily="34" charset="0"/>
              </a:rPr>
              <a:t> </a:t>
            </a:r>
            <a:r>
              <a:rPr lang="de-DE" sz="1200" dirty="0" err="1">
                <a:solidFill>
                  <a:schemeClr val="tx1"/>
                </a:solidFill>
                <a:latin typeface="Verdana" panose="020B0604030504040204" pitchFamily="34" charset="0"/>
                <a:ea typeface="Verdana" panose="020B0604030504040204" pitchFamily="34" charset="0"/>
              </a:rPr>
              <a:t>operationeel</a:t>
            </a:r>
            <a:endParaRPr lang="de-DE" sz="1200" dirty="0">
              <a:solidFill>
                <a:schemeClr val="tx1"/>
              </a:solidFill>
              <a:latin typeface="Verdana" panose="020B0604030504040204" pitchFamily="34" charset="0"/>
              <a:ea typeface="Verdana" panose="020B0604030504040204" pitchFamily="34" charset="0"/>
            </a:endParaRPr>
          </a:p>
        </p:txBody>
      </p:sp>
      <p:sp>
        <p:nvSpPr>
          <p:cNvPr id="78" name="Rechthoek 77">
            <a:extLst>
              <a:ext uri="{FF2B5EF4-FFF2-40B4-BE49-F238E27FC236}">
                <a16:creationId xmlns:a16="http://schemas.microsoft.com/office/drawing/2014/main" id="{4CD5CCDD-E636-4AA5-8E94-B4946479A7EC}"/>
              </a:ext>
            </a:extLst>
          </p:cNvPr>
          <p:cNvSpPr/>
          <p:nvPr/>
        </p:nvSpPr>
        <p:spPr>
          <a:xfrm>
            <a:off x="171570" y="2341228"/>
            <a:ext cx="2094821" cy="1864129"/>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nchorCtr="0"/>
          <a:lstStyle/>
          <a:p>
            <a:r>
              <a:rPr lang="de-DE" sz="1200" dirty="0">
                <a:latin typeface="Verdana" panose="020B0604030504040204" pitchFamily="34" charset="0"/>
                <a:ea typeface="Verdana" panose="020B0604030504040204" pitchFamily="34" charset="0"/>
              </a:rPr>
              <a:t>Concept/</a:t>
            </a:r>
            <a:r>
              <a:rPr lang="de-DE" sz="1200" dirty="0" err="1">
                <a:latin typeface="Verdana" panose="020B0604030504040204" pitchFamily="34" charset="0"/>
                <a:ea typeface="Verdana" panose="020B0604030504040204" pitchFamily="34" charset="0"/>
              </a:rPr>
              <a:t>introductiefase</a:t>
            </a:r>
            <a:endParaRPr lang="de-DE" sz="1200" dirty="0">
              <a:latin typeface="Verdana" panose="020B0604030504040204" pitchFamily="34" charset="0"/>
              <a:ea typeface="Verdana" panose="020B0604030504040204" pitchFamily="34" charset="0"/>
            </a:endParaRPr>
          </a:p>
        </p:txBody>
      </p:sp>
      <p:sp>
        <p:nvSpPr>
          <p:cNvPr id="4" name="Ondertitel 3">
            <a:extLst>
              <a:ext uri="{FF2B5EF4-FFF2-40B4-BE49-F238E27FC236}">
                <a16:creationId xmlns:a16="http://schemas.microsoft.com/office/drawing/2014/main" id="{F24FF849-A486-4D65-8D1C-643C98B68AF2}"/>
              </a:ext>
            </a:extLst>
          </p:cNvPr>
          <p:cNvSpPr>
            <a:spLocks noGrp="1"/>
          </p:cNvSpPr>
          <p:nvPr>
            <p:ph type="subTitle" idx="1"/>
          </p:nvPr>
        </p:nvSpPr>
        <p:spPr>
          <a:xfrm>
            <a:off x="507772" y="455195"/>
            <a:ext cx="8260143" cy="678006"/>
          </a:xfrm>
        </p:spPr>
        <p:txBody>
          <a:bodyPr/>
          <a:lstStyle/>
          <a:p>
            <a:r>
              <a:rPr lang="de-DE" dirty="0" err="1"/>
              <a:t>Introductie</a:t>
            </a:r>
            <a:r>
              <a:rPr lang="de-DE" dirty="0"/>
              <a:t> &amp; </a:t>
            </a:r>
            <a:r>
              <a:rPr lang="de-DE" dirty="0" err="1"/>
              <a:t>operationalisering</a:t>
            </a:r>
            <a:r>
              <a:rPr lang="de-DE" dirty="0"/>
              <a:t> merkerkend schadeherstel</a:t>
            </a:r>
          </a:p>
        </p:txBody>
      </p:sp>
      <p:pic>
        <p:nvPicPr>
          <p:cNvPr id="6" name="Afbeelding 5" descr="Afbeelding met illustratie&#10;&#10;Automatisch gegenereerde beschrijving">
            <a:extLst>
              <a:ext uri="{FF2B5EF4-FFF2-40B4-BE49-F238E27FC236}">
                <a16:creationId xmlns:a16="http://schemas.microsoft.com/office/drawing/2014/main" id="{E7D55315-65CD-4B62-B21C-891FCEF696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542931" y="2073448"/>
            <a:ext cx="360000" cy="360000"/>
          </a:xfrm>
          <a:prstGeom prst="rect">
            <a:avLst/>
          </a:prstGeom>
        </p:spPr>
      </p:pic>
      <p:pic>
        <p:nvPicPr>
          <p:cNvPr id="7" name="Afbeelding 6" descr="Afbeelding met illustratie&#10;&#10;Automatisch gegenereerde beschrijving">
            <a:extLst>
              <a:ext uri="{FF2B5EF4-FFF2-40B4-BE49-F238E27FC236}">
                <a16:creationId xmlns:a16="http://schemas.microsoft.com/office/drawing/2014/main" id="{F2AC4E34-AEA0-4E28-BDF5-4C49EB36D6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49990" y="2454982"/>
            <a:ext cx="360000" cy="360000"/>
          </a:xfrm>
          <a:prstGeom prst="rect">
            <a:avLst/>
          </a:prstGeom>
        </p:spPr>
      </p:pic>
      <p:pic>
        <p:nvPicPr>
          <p:cNvPr id="8" name="Afbeelding 7">
            <a:extLst>
              <a:ext uri="{FF2B5EF4-FFF2-40B4-BE49-F238E27FC236}">
                <a16:creationId xmlns:a16="http://schemas.microsoft.com/office/drawing/2014/main" id="{937C5B62-73B8-4BC7-BBBC-AD5E8B1BB22E}"/>
              </a:ext>
            </a:extLst>
          </p:cNvPr>
          <p:cNvPicPr>
            <a:picLocks noChangeAspect="1"/>
          </p:cNvPicPr>
          <p:nvPr/>
        </p:nvPicPr>
        <p:blipFill rotWithShape="1">
          <a:blip r:embed="rId4">
            <a:clrChange>
              <a:clrFrom>
                <a:srgbClr val="FFFFFF"/>
              </a:clrFrom>
              <a:clrTo>
                <a:srgbClr val="FFFFFF">
                  <a:alpha val="0"/>
                </a:srgbClr>
              </a:clrTo>
            </a:clrChange>
          </a:blip>
          <a:srcRect l="8584" t="10803" r="10146" b="9490"/>
          <a:stretch/>
        </p:blipFill>
        <p:spPr>
          <a:xfrm>
            <a:off x="3264809" y="2065149"/>
            <a:ext cx="367059" cy="360000"/>
          </a:xfrm>
          <a:prstGeom prst="rect">
            <a:avLst/>
          </a:prstGeom>
        </p:spPr>
      </p:pic>
      <p:pic>
        <p:nvPicPr>
          <p:cNvPr id="9" name="Afbeelding 8">
            <a:extLst>
              <a:ext uri="{FF2B5EF4-FFF2-40B4-BE49-F238E27FC236}">
                <a16:creationId xmlns:a16="http://schemas.microsoft.com/office/drawing/2014/main" id="{0F1645B8-5F7F-4252-9115-7EAFD9E4B8D8}"/>
              </a:ext>
            </a:extLst>
          </p:cNvPr>
          <p:cNvPicPr>
            <a:picLocks noChangeAspect="1"/>
          </p:cNvPicPr>
          <p:nvPr/>
        </p:nvPicPr>
        <p:blipFill rotWithShape="1">
          <a:blip r:embed="rId5">
            <a:clrChange>
              <a:clrFrom>
                <a:srgbClr val="FFFFFF"/>
              </a:clrFrom>
              <a:clrTo>
                <a:srgbClr val="FFFFFF">
                  <a:alpha val="0"/>
                </a:srgbClr>
              </a:clrTo>
            </a:clrChange>
          </a:blip>
          <a:srcRect t="26867" b="25347"/>
          <a:stretch/>
        </p:blipFill>
        <p:spPr>
          <a:xfrm>
            <a:off x="3164183" y="2560836"/>
            <a:ext cx="540000" cy="258045"/>
          </a:xfrm>
          <a:prstGeom prst="rect">
            <a:avLst/>
          </a:prstGeom>
        </p:spPr>
      </p:pic>
      <p:pic>
        <p:nvPicPr>
          <p:cNvPr id="10" name="Afbeelding 9" descr="Afbeelding met schaar, gereedschap&#10;&#10;Automatisch gegenereerde beschrijving">
            <a:extLst>
              <a:ext uri="{FF2B5EF4-FFF2-40B4-BE49-F238E27FC236}">
                <a16:creationId xmlns:a16="http://schemas.microsoft.com/office/drawing/2014/main" id="{DDCFA46F-EE56-43C6-9DF5-CF41713DEBD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813570" y="2475323"/>
            <a:ext cx="443674" cy="443674"/>
          </a:xfrm>
          <a:prstGeom prst="rect">
            <a:avLst/>
          </a:prstGeom>
        </p:spPr>
      </p:pic>
      <p:pic>
        <p:nvPicPr>
          <p:cNvPr id="11" name="Afbeelding 10">
            <a:extLst>
              <a:ext uri="{FF2B5EF4-FFF2-40B4-BE49-F238E27FC236}">
                <a16:creationId xmlns:a16="http://schemas.microsoft.com/office/drawing/2014/main" id="{CA20B406-607D-4E6F-9693-99748E37B95A}"/>
              </a:ext>
            </a:extLst>
          </p:cNvPr>
          <p:cNvPicPr>
            <a:picLocks noChangeAspect="1"/>
          </p:cNvPicPr>
          <p:nvPr/>
        </p:nvPicPr>
        <p:blipFill rotWithShape="1">
          <a:blip r:embed="rId7">
            <a:clrChange>
              <a:clrFrom>
                <a:srgbClr val="FFFFFF"/>
              </a:clrFrom>
              <a:clrTo>
                <a:srgbClr val="FFFFFF">
                  <a:alpha val="0"/>
                </a:srgbClr>
              </a:clrTo>
            </a:clrChange>
          </a:blip>
          <a:srcRect l="10108" t="10880" r="10185" b="10977"/>
          <a:stretch/>
        </p:blipFill>
        <p:spPr>
          <a:xfrm>
            <a:off x="5720043" y="3594475"/>
            <a:ext cx="478441" cy="469059"/>
          </a:xfrm>
          <a:prstGeom prst="rect">
            <a:avLst/>
          </a:prstGeom>
        </p:spPr>
      </p:pic>
      <p:pic>
        <p:nvPicPr>
          <p:cNvPr id="12" name="Afbeelding 11" descr="Afbeelding met atletiekwedstrijd, golf&#10;&#10;Automatisch gegenereerde beschrijving">
            <a:extLst>
              <a:ext uri="{FF2B5EF4-FFF2-40B4-BE49-F238E27FC236}">
                <a16:creationId xmlns:a16="http://schemas.microsoft.com/office/drawing/2014/main" id="{362436F0-4D7E-4F4B-BDAC-AFDF502FA68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375893" y="3588743"/>
            <a:ext cx="434007" cy="434007"/>
          </a:xfrm>
          <a:prstGeom prst="rect">
            <a:avLst/>
          </a:prstGeom>
        </p:spPr>
      </p:pic>
      <p:pic>
        <p:nvPicPr>
          <p:cNvPr id="13" name="Afbeelding 12" descr="Afbeelding met schaar&#10;&#10;Automatisch gegenereerde beschrijving">
            <a:extLst>
              <a:ext uri="{FF2B5EF4-FFF2-40B4-BE49-F238E27FC236}">
                <a16:creationId xmlns:a16="http://schemas.microsoft.com/office/drawing/2014/main" id="{EF10E5FD-17A7-41D0-AF8E-2087B57E535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438330" y="3664129"/>
            <a:ext cx="610021" cy="610021"/>
          </a:xfrm>
          <a:prstGeom prst="rect">
            <a:avLst/>
          </a:prstGeom>
        </p:spPr>
      </p:pic>
      <p:pic>
        <p:nvPicPr>
          <p:cNvPr id="14" name="Afbeelding 13">
            <a:extLst>
              <a:ext uri="{FF2B5EF4-FFF2-40B4-BE49-F238E27FC236}">
                <a16:creationId xmlns:a16="http://schemas.microsoft.com/office/drawing/2014/main" id="{24E65484-A59D-42D0-B213-32B8D02D7E13}"/>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141262" y="1676775"/>
            <a:ext cx="540000" cy="540000"/>
          </a:xfrm>
          <a:prstGeom prst="rect">
            <a:avLst/>
          </a:prstGeom>
        </p:spPr>
      </p:pic>
      <p:pic>
        <p:nvPicPr>
          <p:cNvPr id="15" name="Afbeelding 14" descr="Afbeelding met illustratie&#10;&#10;Automatisch gegenereerde beschrijving">
            <a:extLst>
              <a:ext uri="{FF2B5EF4-FFF2-40B4-BE49-F238E27FC236}">
                <a16:creationId xmlns:a16="http://schemas.microsoft.com/office/drawing/2014/main" id="{2AD20F54-6D07-4759-B9C7-6CB9CE8F222D}"/>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444483" y="3397037"/>
            <a:ext cx="540504" cy="275551"/>
          </a:xfrm>
          <a:prstGeom prst="rect">
            <a:avLst/>
          </a:prstGeom>
        </p:spPr>
      </p:pic>
      <p:pic>
        <p:nvPicPr>
          <p:cNvPr id="16" name="Afbeelding 15" descr="Afbeelding met illustratie&#10;&#10;Automatisch gegenereerde beschrijving">
            <a:extLst>
              <a:ext uri="{FF2B5EF4-FFF2-40B4-BE49-F238E27FC236}">
                <a16:creationId xmlns:a16="http://schemas.microsoft.com/office/drawing/2014/main" id="{383729E6-E43A-489C-97C4-8E96FB42A23F}"/>
              </a:ext>
            </a:extLst>
          </p:cNvPr>
          <p:cNvPicPr>
            <a:picLocks noChangeAspect="1"/>
          </p:cNvPicPr>
          <p:nvPr/>
        </p:nvPicPr>
        <p:blipFill rotWithShape="1">
          <a:blip r:embed="rId12">
            <a:clrChange>
              <a:clrFrom>
                <a:srgbClr val="FFFFFF"/>
              </a:clrFrom>
              <a:clrTo>
                <a:srgbClr val="FFFFFF">
                  <a:alpha val="0"/>
                </a:srgbClr>
              </a:clrTo>
            </a:clrChange>
          </a:blip>
          <a:srcRect t="19524" b="21050"/>
          <a:stretch/>
        </p:blipFill>
        <p:spPr>
          <a:xfrm>
            <a:off x="4878909" y="1774517"/>
            <a:ext cx="540000" cy="320901"/>
          </a:xfrm>
          <a:prstGeom prst="rect">
            <a:avLst/>
          </a:prstGeom>
        </p:spPr>
      </p:pic>
      <p:pic>
        <p:nvPicPr>
          <p:cNvPr id="17" name="Afbeelding 16">
            <a:extLst>
              <a:ext uri="{FF2B5EF4-FFF2-40B4-BE49-F238E27FC236}">
                <a16:creationId xmlns:a16="http://schemas.microsoft.com/office/drawing/2014/main" id="{38A2F139-6E9E-43DE-AE89-64BB9F08510E}"/>
              </a:ext>
            </a:extLst>
          </p:cNvPr>
          <p:cNvPicPr>
            <a:picLocks noChangeAspect="1"/>
          </p:cNvPicPr>
          <p:nvPr/>
        </p:nvPicPr>
        <p:blipFill rotWithShape="1">
          <a:blip r:embed="rId13">
            <a:clrChange>
              <a:clrFrom>
                <a:srgbClr val="FFFFFF"/>
              </a:clrFrom>
              <a:clrTo>
                <a:srgbClr val="FFFFFF">
                  <a:alpha val="0"/>
                </a:srgbClr>
              </a:clrTo>
            </a:clrChange>
          </a:blip>
          <a:srcRect t="24261" b="23935"/>
          <a:stretch/>
        </p:blipFill>
        <p:spPr>
          <a:xfrm>
            <a:off x="4738922" y="2222352"/>
            <a:ext cx="679987" cy="352261"/>
          </a:xfrm>
          <a:prstGeom prst="rect">
            <a:avLst/>
          </a:prstGeom>
        </p:spPr>
      </p:pic>
      <p:pic>
        <p:nvPicPr>
          <p:cNvPr id="18" name="Afbeelding 17">
            <a:extLst>
              <a:ext uri="{FF2B5EF4-FFF2-40B4-BE49-F238E27FC236}">
                <a16:creationId xmlns:a16="http://schemas.microsoft.com/office/drawing/2014/main" id="{783B56E8-2766-4F4D-8507-F71C9EC9346E}"/>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2522531" y="2922872"/>
            <a:ext cx="399725" cy="399725"/>
          </a:xfrm>
          <a:prstGeom prst="rect">
            <a:avLst/>
          </a:prstGeom>
        </p:spPr>
      </p:pic>
      <p:pic>
        <p:nvPicPr>
          <p:cNvPr id="19" name="Afbeelding 18">
            <a:extLst>
              <a:ext uri="{FF2B5EF4-FFF2-40B4-BE49-F238E27FC236}">
                <a16:creationId xmlns:a16="http://schemas.microsoft.com/office/drawing/2014/main" id="{8EEE55E8-D3DB-4173-AD72-FF8E676B0EEF}"/>
              </a:ext>
            </a:extLst>
          </p:cNvPr>
          <p:cNvPicPr>
            <a:picLocks noChangeAspect="1"/>
          </p:cNvPicPr>
          <p:nvPr/>
        </p:nvPicPr>
        <p:blipFill rotWithShape="1">
          <a:blip r:embed="rId15">
            <a:clrChange>
              <a:clrFrom>
                <a:srgbClr val="FFFFFF"/>
              </a:clrFrom>
              <a:clrTo>
                <a:srgbClr val="FFFFFF">
                  <a:alpha val="0"/>
                </a:srgbClr>
              </a:clrTo>
            </a:clrChange>
          </a:blip>
          <a:srcRect t="21820" b="21905"/>
          <a:stretch/>
        </p:blipFill>
        <p:spPr>
          <a:xfrm>
            <a:off x="4890387" y="3658396"/>
            <a:ext cx="703588" cy="395949"/>
          </a:xfrm>
          <a:prstGeom prst="rect">
            <a:avLst/>
          </a:prstGeom>
        </p:spPr>
      </p:pic>
      <p:pic>
        <p:nvPicPr>
          <p:cNvPr id="20" name="Afbeelding 19" descr="Afbeelding met koppelstuk, kabel&#10;&#10;Automatisch gegenereerde beschrijving">
            <a:extLst>
              <a:ext uri="{FF2B5EF4-FFF2-40B4-BE49-F238E27FC236}">
                <a16:creationId xmlns:a16="http://schemas.microsoft.com/office/drawing/2014/main" id="{327019EF-1D98-4FB6-B497-E380511CFE65}"/>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3226015" y="2849136"/>
            <a:ext cx="444648" cy="444648"/>
          </a:xfrm>
          <a:prstGeom prst="rect">
            <a:avLst/>
          </a:prstGeom>
        </p:spPr>
      </p:pic>
      <p:pic>
        <p:nvPicPr>
          <p:cNvPr id="22" name="Afbeelding 21">
            <a:extLst>
              <a:ext uri="{FF2B5EF4-FFF2-40B4-BE49-F238E27FC236}">
                <a16:creationId xmlns:a16="http://schemas.microsoft.com/office/drawing/2014/main" id="{0D49394E-6E44-4845-A9BF-94B4ADFCCD09}"/>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6906800" y="3519613"/>
            <a:ext cx="532422" cy="532422"/>
          </a:xfrm>
          <a:prstGeom prst="rect">
            <a:avLst/>
          </a:prstGeom>
        </p:spPr>
      </p:pic>
      <p:pic>
        <p:nvPicPr>
          <p:cNvPr id="23" name="Afbeelding 22">
            <a:extLst>
              <a:ext uri="{FF2B5EF4-FFF2-40B4-BE49-F238E27FC236}">
                <a16:creationId xmlns:a16="http://schemas.microsoft.com/office/drawing/2014/main" id="{0CC16857-02C6-4E1D-BB10-45C1FEF4CCC3}"/>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6477063" y="2420375"/>
            <a:ext cx="360000" cy="360000"/>
          </a:xfrm>
          <a:prstGeom prst="rect">
            <a:avLst/>
          </a:prstGeom>
        </p:spPr>
      </p:pic>
      <p:pic>
        <p:nvPicPr>
          <p:cNvPr id="24" name="Picture 2" descr="Afbeeldingsresultaat voor skoda logo">
            <a:extLst>
              <a:ext uri="{FF2B5EF4-FFF2-40B4-BE49-F238E27FC236}">
                <a16:creationId xmlns:a16="http://schemas.microsoft.com/office/drawing/2014/main" id="{41B6CECF-1188-41BF-AA04-B11E71205AFF}"/>
              </a:ext>
            </a:extLst>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62848" y="2379550"/>
            <a:ext cx="302694"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Afbeelding 24">
            <a:extLst>
              <a:ext uri="{FF2B5EF4-FFF2-40B4-BE49-F238E27FC236}">
                <a16:creationId xmlns:a16="http://schemas.microsoft.com/office/drawing/2014/main" id="{3791273B-F118-4EFD-8835-F5FA84781AC3}"/>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1524835" y="3412603"/>
            <a:ext cx="491586" cy="491586"/>
          </a:xfrm>
          <a:prstGeom prst="rect">
            <a:avLst/>
          </a:prstGeom>
        </p:spPr>
      </p:pic>
      <p:pic>
        <p:nvPicPr>
          <p:cNvPr id="26" name="Afbeelding 25">
            <a:extLst>
              <a:ext uri="{FF2B5EF4-FFF2-40B4-BE49-F238E27FC236}">
                <a16:creationId xmlns:a16="http://schemas.microsoft.com/office/drawing/2014/main" id="{471E611D-211B-4382-9ECB-59383EB8CBEB}"/>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4179903" y="2200714"/>
            <a:ext cx="453325" cy="453325"/>
          </a:xfrm>
          <a:prstGeom prst="rect">
            <a:avLst/>
          </a:prstGeom>
        </p:spPr>
      </p:pic>
      <p:pic>
        <p:nvPicPr>
          <p:cNvPr id="28" name="Graphic 27">
            <a:extLst>
              <a:ext uri="{FF2B5EF4-FFF2-40B4-BE49-F238E27FC236}">
                <a16:creationId xmlns:a16="http://schemas.microsoft.com/office/drawing/2014/main" id="{685EFCF4-649D-46B8-9A2C-7DFA1F91A5E1}"/>
              </a:ext>
            </a:extLst>
          </p:cNvPr>
          <p:cNvPicPr>
            <a:picLocks noChangeAspect="1"/>
          </p:cNvPicPr>
          <p:nvPr/>
        </p:nvPicPr>
        <p:blipFill>
          <a:blip r:embed="rId22">
            <a:clrChange>
              <a:clrFrom>
                <a:srgbClr val="FFFFFF"/>
              </a:clrFrom>
              <a:clrTo>
                <a:srgbClr val="FFFFFF">
                  <a:alpha val="0"/>
                </a:srgbClr>
              </a:clrTo>
            </a:clrChange>
            <a:extLst>
              <a:ext uri="{96DAC541-7B7A-43D3-8B79-37D633B846F1}">
                <asvg:svgBlip xmlns:asvg="http://schemas.microsoft.com/office/drawing/2016/SVG/main" r:embed="rId23"/>
              </a:ext>
            </a:extLst>
          </a:blip>
          <a:stretch>
            <a:fillRect/>
          </a:stretch>
        </p:blipFill>
        <p:spPr>
          <a:xfrm>
            <a:off x="6072774" y="1886848"/>
            <a:ext cx="443674" cy="443674"/>
          </a:xfrm>
          <a:prstGeom prst="rect">
            <a:avLst/>
          </a:prstGeom>
        </p:spPr>
      </p:pic>
      <p:grpSp>
        <p:nvGrpSpPr>
          <p:cNvPr id="36" name="Groep 35">
            <a:extLst>
              <a:ext uri="{FF2B5EF4-FFF2-40B4-BE49-F238E27FC236}">
                <a16:creationId xmlns:a16="http://schemas.microsoft.com/office/drawing/2014/main" id="{5242CF0B-011B-4800-B588-F0EF0ACE3733}"/>
              </a:ext>
            </a:extLst>
          </p:cNvPr>
          <p:cNvGrpSpPr>
            <a:grpSpLocks noChangeAspect="1"/>
          </p:cNvGrpSpPr>
          <p:nvPr/>
        </p:nvGrpSpPr>
        <p:grpSpPr>
          <a:xfrm>
            <a:off x="6270611" y="2966617"/>
            <a:ext cx="360000" cy="360000"/>
            <a:chOff x="1493619" y="3140159"/>
            <a:chExt cx="540000" cy="540000"/>
          </a:xfrm>
        </p:grpSpPr>
        <p:sp>
          <p:nvSpPr>
            <p:cNvPr id="29" name="Ovaal 28">
              <a:extLst>
                <a:ext uri="{FF2B5EF4-FFF2-40B4-BE49-F238E27FC236}">
                  <a16:creationId xmlns:a16="http://schemas.microsoft.com/office/drawing/2014/main" id="{81363B5C-AB74-4F35-B90B-3B8E0DF6B037}"/>
                </a:ext>
              </a:extLst>
            </p:cNvPr>
            <p:cNvSpPr/>
            <p:nvPr/>
          </p:nvSpPr>
          <p:spPr>
            <a:xfrm>
              <a:off x="1529619" y="3176159"/>
              <a:ext cx="468000" cy="468000"/>
            </a:xfrm>
            <a:prstGeom prst="ellipse">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7" name="Afbeelding 26" descr="Afbeelding met illustratie&#10;&#10;Automatisch gegenereerde beschrijving">
              <a:extLst>
                <a:ext uri="{FF2B5EF4-FFF2-40B4-BE49-F238E27FC236}">
                  <a16:creationId xmlns:a16="http://schemas.microsoft.com/office/drawing/2014/main" id="{E93FB692-BE69-423D-A1DD-0CAC8FE12B47}"/>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1493619" y="3140159"/>
              <a:ext cx="540000" cy="540000"/>
            </a:xfrm>
            <a:prstGeom prst="rect">
              <a:avLst/>
            </a:prstGeom>
          </p:spPr>
        </p:pic>
      </p:grpSp>
      <p:pic>
        <p:nvPicPr>
          <p:cNvPr id="37" name="Afbeelding 36">
            <a:extLst>
              <a:ext uri="{FF2B5EF4-FFF2-40B4-BE49-F238E27FC236}">
                <a16:creationId xmlns:a16="http://schemas.microsoft.com/office/drawing/2014/main" id="{83C62A95-9782-4576-A4C1-CF0B73523747}"/>
              </a:ext>
            </a:extLst>
          </p:cNvPr>
          <p:cNvPicPr>
            <a:picLocks noChangeAspect="1"/>
          </p:cNvPicPr>
          <p:nvPr/>
        </p:nvPicPr>
        <p:blipFill rotWithShape="1">
          <a:blip r:embed="rId25">
            <a:clrChange>
              <a:clrFrom>
                <a:srgbClr val="FFFFFF"/>
              </a:clrFrom>
              <a:clrTo>
                <a:srgbClr val="FFFFFF">
                  <a:alpha val="0"/>
                </a:srgbClr>
              </a:clrTo>
            </a:clrChange>
          </a:blip>
          <a:srcRect t="27871" b="29063"/>
          <a:stretch/>
        </p:blipFill>
        <p:spPr>
          <a:xfrm>
            <a:off x="6657063" y="1939306"/>
            <a:ext cx="761025" cy="327747"/>
          </a:xfrm>
          <a:prstGeom prst="rect">
            <a:avLst/>
          </a:prstGeom>
        </p:spPr>
      </p:pic>
      <p:pic>
        <p:nvPicPr>
          <p:cNvPr id="38" name="Afbeelding 37">
            <a:extLst>
              <a:ext uri="{FF2B5EF4-FFF2-40B4-BE49-F238E27FC236}">
                <a16:creationId xmlns:a16="http://schemas.microsoft.com/office/drawing/2014/main" id="{7A8D3622-E780-41EF-AD3B-3807096AD170}"/>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331333" y="2641544"/>
            <a:ext cx="433100" cy="433100"/>
          </a:xfrm>
          <a:prstGeom prst="rect">
            <a:avLst/>
          </a:prstGeom>
        </p:spPr>
      </p:pic>
      <p:pic>
        <p:nvPicPr>
          <p:cNvPr id="39" name="Afbeelding 38">
            <a:extLst>
              <a:ext uri="{FF2B5EF4-FFF2-40B4-BE49-F238E27FC236}">
                <a16:creationId xmlns:a16="http://schemas.microsoft.com/office/drawing/2014/main" id="{A173D416-5486-47F8-A5C9-109A8E160143}"/>
              </a:ext>
            </a:extLst>
          </p:cNvPr>
          <p:cNvPicPr>
            <a:picLocks noChangeAspect="1"/>
          </p:cNvPicPr>
          <p:nvPr/>
        </p:nvPicPr>
        <p:blipFill>
          <a:blip r:embed="rId27">
            <a:clrChange>
              <a:clrFrom>
                <a:srgbClr val="FFFFFF"/>
              </a:clrFrom>
              <a:clrTo>
                <a:srgbClr val="FFFFFF">
                  <a:alpha val="0"/>
                </a:srgbClr>
              </a:clrTo>
            </a:clrChange>
          </a:blip>
          <a:stretch>
            <a:fillRect/>
          </a:stretch>
        </p:blipFill>
        <p:spPr>
          <a:xfrm>
            <a:off x="251984" y="3662244"/>
            <a:ext cx="591799" cy="591799"/>
          </a:xfrm>
          <a:prstGeom prst="rect">
            <a:avLst/>
          </a:prstGeom>
        </p:spPr>
      </p:pic>
      <p:pic>
        <p:nvPicPr>
          <p:cNvPr id="40" name="Afbeelding 39">
            <a:extLst>
              <a:ext uri="{FF2B5EF4-FFF2-40B4-BE49-F238E27FC236}">
                <a16:creationId xmlns:a16="http://schemas.microsoft.com/office/drawing/2014/main" id="{D897D29B-BF7B-4E20-9207-6BD295EB3D54}"/>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4154298" y="3568820"/>
            <a:ext cx="610021" cy="610021"/>
          </a:xfrm>
          <a:prstGeom prst="rect">
            <a:avLst/>
          </a:prstGeom>
        </p:spPr>
      </p:pic>
      <p:pic>
        <p:nvPicPr>
          <p:cNvPr id="41" name="Afbeelding 40">
            <a:extLst>
              <a:ext uri="{FF2B5EF4-FFF2-40B4-BE49-F238E27FC236}">
                <a16:creationId xmlns:a16="http://schemas.microsoft.com/office/drawing/2014/main" id="{09FC12D1-B875-454D-B317-31C74317B0D7}"/>
              </a:ext>
            </a:extLst>
          </p:cNvPr>
          <p:cNvPicPr>
            <a:picLocks noChangeAspect="1"/>
          </p:cNvPicPr>
          <p:nvPr/>
        </p:nvPicPr>
        <p:blipFill>
          <a:blip r:embed="rId29">
            <a:clrChange>
              <a:clrFrom>
                <a:srgbClr val="FFFFFF"/>
              </a:clrFrom>
              <a:clrTo>
                <a:srgbClr val="FFFFFF">
                  <a:alpha val="0"/>
                </a:srgbClr>
              </a:clrTo>
            </a:clrChange>
          </a:blip>
          <a:stretch>
            <a:fillRect/>
          </a:stretch>
        </p:blipFill>
        <p:spPr>
          <a:xfrm>
            <a:off x="5476520" y="1916554"/>
            <a:ext cx="416263" cy="416263"/>
          </a:xfrm>
          <a:prstGeom prst="rect">
            <a:avLst/>
          </a:prstGeom>
        </p:spPr>
      </p:pic>
      <p:pic>
        <p:nvPicPr>
          <p:cNvPr id="42" name="Afbeelding 41">
            <a:extLst>
              <a:ext uri="{FF2B5EF4-FFF2-40B4-BE49-F238E27FC236}">
                <a16:creationId xmlns:a16="http://schemas.microsoft.com/office/drawing/2014/main" id="{2965F6D5-2CD5-40A9-849E-3AE2CE7F20BA}"/>
              </a:ext>
            </a:extLst>
          </p:cNvPr>
          <p:cNvPicPr>
            <a:picLocks noChangeAspect="1"/>
          </p:cNvPicPr>
          <p:nvPr/>
        </p:nvPicPr>
        <p:blipFill>
          <a:blip r:embed="rId30">
            <a:clrChange>
              <a:clrFrom>
                <a:srgbClr val="FFFFFF"/>
              </a:clrFrom>
              <a:clrTo>
                <a:srgbClr val="FFFFFF">
                  <a:alpha val="0"/>
                </a:srgbClr>
              </a:clrTo>
            </a:clrChange>
          </a:blip>
          <a:stretch>
            <a:fillRect/>
          </a:stretch>
        </p:blipFill>
        <p:spPr>
          <a:xfrm>
            <a:off x="219450" y="3128957"/>
            <a:ext cx="656867" cy="656867"/>
          </a:xfrm>
          <a:prstGeom prst="rect">
            <a:avLst/>
          </a:prstGeom>
        </p:spPr>
      </p:pic>
      <p:pic>
        <p:nvPicPr>
          <p:cNvPr id="44" name="Afbeelding 43">
            <a:extLst>
              <a:ext uri="{FF2B5EF4-FFF2-40B4-BE49-F238E27FC236}">
                <a16:creationId xmlns:a16="http://schemas.microsoft.com/office/drawing/2014/main" id="{EB292A27-03C6-4AE9-95B3-CAE3FCAD0611}"/>
              </a:ext>
            </a:extLst>
          </p:cNvPr>
          <p:cNvPicPr>
            <a:picLocks noChangeAspect="1"/>
          </p:cNvPicPr>
          <p:nvPr/>
        </p:nvPicPr>
        <p:blipFill rotWithShape="1">
          <a:blip r:embed="rId31">
            <a:clrChange>
              <a:clrFrom>
                <a:srgbClr val="FFFFFF"/>
              </a:clrFrom>
              <a:clrTo>
                <a:srgbClr val="FFFFFF">
                  <a:alpha val="0"/>
                </a:srgbClr>
              </a:clrTo>
            </a:clrChange>
          </a:blip>
          <a:srcRect l="6096" t="3621" r="7202" b="8254"/>
          <a:stretch/>
        </p:blipFill>
        <p:spPr>
          <a:xfrm>
            <a:off x="4721307" y="2641544"/>
            <a:ext cx="677903" cy="523290"/>
          </a:xfrm>
          <a:prstGeom prst="rect">
            <a:avLst/>
          </a:prstGeom>
        </p:spPr>
      </p:pic>
      <p:pic>
        <p:nvPicPr>
          <p:cNvPr id="45" name="Picture 4" descr="Afbeeldingsresultaat voor citroen logo">
            <a:extLst>
              <a:ext uri="{FF2B5EF4-FFF2-40B4-BE49-F238E27FC236}">
                <a16:creationId xmlns:a16="http://schemas.microsoft.com/office/drawing/2014/main" id="{471AA23E-B4CE-4176-A566-F4DEB3DCE60E}"/>
              </a:ext>
            </a:extLst>
          </p:cNvPr>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7967" y="3241571"/>
            <a:ext cx="419683" cy="300905"/>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6" descr="Afbeeldingsresultaat voor ds automobiles logo">
            <a:extLst>
              <a:ext uri="{FF2B5EF4-FFF2-40B4-BE49-F238E27FC236}">
                <a16:creationId xmlns:a16="http://schemas.microsoft.com/office/drawing/2014/main" id="{C782045B-3F76-412B-ABF1-4D556B83AD82}"/>
              </a:ext>
            </a:extLst>
          </p:cNvPr>
          <p:cNvPicPr>
            <a:picLocks noChangeAspect="1" noChangeArrowheads="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8407" y="2944165"/>
            <a:ext cx="413981" cy="296816"/>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Afbeelding 46">
            <a:extLst>
              <a:ext uri="{FF2B5EF4-FFF2-40B4-BE49-F238E27FC236}">
                <a16:creationId xmlns:a16="http://schemas.microsoft.com/office/drawing/2014/main" id="{D3A6FC4A-C664-4D58-AD7B-992AA48B9501}"/>
              </a:ext>
            </a:extLst>
          </p:cNvPr>
          <p:cNvPicPr>
            <a:picLocks noChangeAspect="1"/>
          </p:cNvPicPr>
          <p:nvPr/>
        </p:nvPicPr>
        <p:blipFill>
          <a:blip r:embed="rId34"/>
          <a:stretch>
            <a:fillRect/>
          </a:stretch>
        </p:blipFill>
        <p:spPr>
          <a:xfrm>
            <a:off x="5591808" y="3013970"/>
            <a:ext cx="480966" cy="390559"/>
          </a:xfrm>
          <a:prstGeom prst="rect">
            <a:avLst/>
          </a:prstGeom>
        </p:spPr>
      </p:pic>
      <p:grpSp>
        <p:nvGrpSpPr>
          <p:cNvPr id="49" name="Groep 48">
            <a:extLst>
              <a:ext uri="{FF2B5EF4-FFF2-40B4-BE49-F238E27FC236}">
                <a16:creationId xmlns:a16="http://schemas.microsoft.com/office/drawing/2014/main" id="{88920488-EF73-4B29-89D0-AEB859AC784C}"/>
              </a:ext>
            </a:extLst>
          </p:cNvPr>
          <p:cNvGrpSpPr/>
          <p:nvPr/>
        </p:nvGrpSpPr>
        <p:grpSpPr>
          <a:xfrm>
            <a:off x="1330945" y="2915133"/>
            <a:ext cx="824937" cy="390559"/>
            <a:chOff x="4897420" y="1911691"/>
            <a:chExt cx="766368" cy="365312"/>
          </a:xfrm>
        </p:grpSpPr>
        <p:sp>
          <p:nvSpPr>
            <p:cNvPr id="48" name="Ovaal 47">
              <a:extLst>
                <a:ext uri="{FF2B5EF4-FFF2-40B4-BE49-F238E27FC236}">
                  <a16:creationId xmlns:a16="http://schemas.microsoft.com/office/drawing/2014/main" id="{90D0AB59-BC75-4AB2-9D43-2E3E9DDC3F2A}"/>
                </a:ext>
              </a:extLst>
            </p:cNvPr>
            <p:cNvSpPr/>
            <p:nvPr/>
          </p:nvSpPr>
          <p:spPr>
            <a:xfrm>
              <a:off x="4909291" y="1954747"/>
              <a:ext cx="742626" cy="27920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43" name="Afbeelding 42">
              <a:extLst>
                <a:ext uri="{FF2B5EF4-FFF2-40B4-BE49-F238E27FC236}">
                  <a16:creationId xmlns:a16="http://schemas.microsoft.com/office/drawing/2014/main" id="{3B4B7A15-BBD0-41AF-BF12-2107D9449C9A}"/>
                </a:ext>
              </a:extLst>
            </p:cNvPr>
            <p:cNvPicPr>
              <a:picLocks noChangeAspect="1"/>
            </p:cNvPicPr>
            <p:nvPr/>
          </p:nvPicPr>
          <p:blipFill rotWithShape="1">
            <a:blip r:embed="rId35">
              <a:clrChange>
                <a:clrFrom>
                  <a:srgbClr val="FFFFFF"/>
                </a:clrFrom>
                <a:clrTo>
                  <a:srgbClr val="FFFFFF">
                    <a:alpha val="0"/>
                  </a:srgbClr>
                </a:clrTo>
              </a:clrChange>
            </a:blip>
            <a:srcRect t="25738" b="26595"/>
            <a:stretch/>
          </p:blipFill>
          <p:spPr>
            <a:xfrm>
              <a:off x="4897420" y="1911691"/>
              <a:ext cx="766368" cy="365312"/>
            </a:xfrm>
            <a:prstGeom prst="rect">
              <a:avLst/>
            </a:prstGeom>
          </p:spPr>
        </p:pic>
      </p:grpSp>
      <p:pic>
        <p:nvPicPr>
          <p:cNvPr id="50" name="Afbeelding 49">
            <a:extLst>
              <a:ext uri="{FF2B5EF4-FFF2-40B4-BE49-F238E27FC236}">
                <a16:creationId xmlns:a16="http://schemas.microsoft.com/office/drawing/2014/main" id="{34E4AB55-6DC4-495C-9C7D-1AA034A86710}"/>
              </a:ext>
            </a:extLst>
          </p:cNvPr>
          <p:cNvPicPr>
            <a:picLocks noChangeAspect="1"/>
          </p:cNvPicPr>
          <p:nvPr/>
        </p:nvPicPr>
        <p:blipFill rotWithShape="1">
          <a:blip r:embed="rId36">
            <a:clrChange>
              <a:clrFrom>
                <a:srgbClr val="FFFFFF"/>
              </a:clrFrom>
              <a:clrTo>
                <a:srgbClr val="FFFFFF">
                  <a:alpha val="0"/>
                </a:srgbClr>
              </a:clrTo>
            </a:clrChange>
          </a:blip>
          <a:srcRect l="75980" t="72141" r="11045" b="11376"/>
          <a:stretch/>
        </p:blipFill>
        <p:spPr>
          <a:xfrm>
            <a:off x="6760014" y="2887780"/>
            <a:ext cx="599769" cy="488177"/>
          </a:xfrm>
          <a:prstGeom prst="rect">
            <a:avLst/>
          </a:prstGeom>
        </p:spPr>
      </p:pic>
      <p:pic>
        <p:nvPicPr>
          <p:cNvPr id="75" name="Afbeelding 74">
            <a:extLst>
              <a:ext uri="{FF2B5EF4-FFF2-40B4-BE49-F238E27FC236}">
                <a16:creationId xmlns:a16="http://schemas.microsoft.com/office/drawing/2014/main" id="{94307038-E06D-487A-A320-214EDE0EA7B6}"/>
              </a:ext>
            </a:extLst>
          </p:cNvPr>
          <p:cNvPicPr>
            <a:picLocks noChangeAspect="1"/>
          </p:cNvPicPr>
          <p:nvPr/>
        </p:nvPicPr>
        <p:blipFill rotWithShape="1">
          <a:blip r:embed="rId37">
            <a:clrChange>
              <a:clrFrom>
                <a:srgbClr val="FFFFFF"/>
              </a:clrFrom>
              <a:clrTo>
                <a:srgbClr val="FFFFFF">
                  <a:alpha val="0"/>
                </a:srgbClr>
              </a:clrTo>
            </a:clrChange>
          </a:blip>
          <a:srcRect t="16659" b="20400"/>
          <a:stretch/>
        </p:blipFill>
        <p:spPr>
          <a:xfrm>
            <a:off x="3117063" y="3351817"/>
            <a:ext cx="689540" cy="434007"/>
          </a:xfrm>
          <a:prstGeom prst="rect">
            <a:avLst/>
          </a:prstGeom>
        </p:spPr>
      </p:pic>
    </p:spTree>
    <p:extLst>
      <p:ext uri="{BB962C8B-B14F-4D97-AF65-F5344CB8AC3E}">
        <p14:creationId xmlns:p14="http://schemas.microsoft.com/office/powerpoint/2010/main" val="3974094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animBg="1"/>
      <p:bldP spid="7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297008C-2885-4621-B345-3B3C4B6910D7}"/>
              </a:ext>
            </a:extLst>
          </p:cNvPr>
          <p:cNvSpPr/>
          <p:nvPr/>
        </p:nvSpPr>
        <p:spPr>
          <a:xfrm>
            <a:off x="171571" y="1479370"/>
            <a:ext cx="5768122" cy="2725987"/>
          </a:xfrm>
          <a:prstGeom prst="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lstStyle/>
          <a:p>
            <a:r>
              <a:rPr lang="de-DE" sz="1200" dirty="0" err="1">
                <a:solidFill>
                  <a:schemeClr val="tx1"/>
                </a:solidFill>
                <a:latin typeface="Verdana" panose="020B0604030504040204" pitchFamily="34" charset="0"/>
                <a:ea typeface="Verdana" panose="020B0604030504040204" pitchFamily="34" charset="0"/>
              </a:rPr>
              <a:t>Voltijd</a:t>
            </a:r>
            <a:r>
              <a:rPr lang="de-DE" sz="1200" dirty="0">
                <a:solidFill>
                  <a:schemeClr val="tx1"/>
                </a:solidFill>
                <a:latin typeface="Verdana" panose="020B0604030504040204" pitchFamily="34" charset="0"/>
                <a:ea typeface="Verdana" panose="020B0604030504040204" pitchFamily="34" charset="0"/>
              </a:rPr>
              <a:t> - permanent</a:t>
            </a:r>
          </a:p>
        </p:txBody>
      </p:sp>
      <p:sp>
        <p:nvSpPr>
          <p:cNvPr id="77" name="Rechthoek 76">
            <a:extLst>
              <a:ext uri="{FF2B5EF4-FFF2-40B4-BE49-F238E27FC236}">
                <a16:creationId xmlns:a16="http://schemas.microsoft.com/office/drawing/2014/main" id="{2370C314-3B70-4ED8-9A96-8F82DC948E4E}"/>
              </a:ext>
            </a:extLst>
          </p:cNvPr>
          <p:cNvSpPr/>
          <p:nvPr/>
        </p:nvSpPr>
        <p:spPr>
          <a:xfrm>
            <a:off x="171570" y="1922585"/>
            <a:ext cx="4094852" cy="2282772"/>
          </a:xfrm>
          <a:prstGeom prst="rect">
            <a:avLst/>
          </a:prstGeom>
          <a:gradFill flip="none" rotWithShape="1">
            <a:gsLst>
              <a:gs pos="0">
                <a:srgbClr val="FECB00">
                  <a:shade val="30000"/>
                  <a:satMod val="115000"/>
                </a:srgbClr>
              </a:gs>
              <a:gs pos="50000">
                <a:srgbClr val="FECB00">
                  <a:shade val="67500"/>
                  <a:satMod val="115000"/>
                </a:srgbClr>
              </a:gs>
              <a:gs pos="100000">
                <a:srgbClr val="FECB00">
                  <a:shade val="100000"/>
                  <a:satMod val="115000"/>
                </a:srgbClr>
              </a:gs>
            </a:gsLst>
            <a:lin ang="16200000" scaled="1"/>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lstStyle/>
          <a:p>
            <a:r>
              <a:rPr lang="de-DE" sz="1200" dirty="0" err="1">
                <a:solidFill>
                  <a:schemeClr val="tx1"/>
                </a:solidFill>
                <a:latin typeface="Verdana" panose="020B0604030504040204" pitchFamily="34" charset="0"/>
                <a:ea typeface="Verdana" panose="020B0604030504040204" pitchFamily="34" charset="0"/>
              </a:rPr>
              <a:t>Deeltijd</a:t>
            </a:r>
            <a:r>
              <a:rPr lang="de-DE" sz="1200" dirty="0">
                <a:solidFill>
                  <a:schemeClr val="tx1"/>
                </a:solidFill>
                <a:latin typeface="Verdana" panose="020B0604030504040204" pitchFamily="34" charset="0"/>
                <a:ea typeface="Verdana" panose="020B0604030504040204" pitchFamily="34" charset="0"/>
              </a:rPr>
              <a:t> - permanent</a:t>
            </a:r>
          </a:p>
        </p:txBody>
      </p:sp>
      <p:sp>
        <p:nvSpPr>
          <p:cNvPr id="4" name="Ondertitel 3">
            <a:extLst>
              <a:ext uri="{FF2B5EF4-FFF2-40B4-BE49-F238E27FC236}">
                <a16:creationId xmlns:a16="http://schemas.microsoft.com/office/drawing/2014/main" id="{F24FF849-A486-4D65-8D1C-643C98B68AF2}"/>
              </a:ext>
            </a:extLst>
          </p:cNvPr>
          <p:cNvSpPr>
            <a:spLocks noGrp="1"/>
          </p:cNvSpPr>
          <p:nvPr>
            <p:ph type="subTitle" idx="1"/>
          </p:nvPr>
        </p:nvSpPr>
        <p:spPr>
          <a:xfrm>
            <a:off x="507772" y="455195"/>
            <a:ext cx="8260143" cy="317908"/>
          </a:xfrm>
        </p:spPr>
        <p:txBody>
          <a:bodyPr/>
          <a:lstStyle/>
          <a:p>
            <a:r>
              <a:rPr lang="de-DE" dirty="0"/>
              <a:t> </a:t>
            </a:r>
            <a:r>
              <a:rPr lang="de-DE" dirty="0" err="1"/>
              <a:t>tijd</a:t>
            </a:r>
            <a:r>
              <a:rPr lang="de-DE" dirty="0"/>
              <a:t>/</a:t>
            </a:r>
            <a:r>
              <a:rPr lang="de-DE" dirty="0" err="1"/>
              <a:t>aandacht</a:t>
            </a:r>
            <a:r>
              <a:rPr lang="de-DE" dirty="0"/>
              <a:t> </a:t>
            </a:r>
            <a:r>
              <a:rPr lang="de-DE" dirty="0" err="1"/>
              <a:t>voor</a:t>
            </a:r>
            <a:r>
              <a:rPr lang="de-DE" dirty="0"/>
              <a:t> merkerkend schadeherstel</a:t>
            </a:r>
          </a:p>
        </p:txBody>
      </p:sp>
      <p:pic>
        <p:nvPicPr>
          <p:cNvPr id="6" name="Afbeelding 5" descr="Afbeelding met illustratie&#10;&#10;Automatisch gegenereerde beschrijving">
            <a:extLst>
              <a:ext uri="{FF2B5EF4-FFF2-40B4-BE49-F238E27FC236}">
                <a16:creationId xmlns:a16="http://schemas.microsoft.com/office/drawing/2014/main" id="{E7D55315-65CD-4B62-B21C-891FCEF696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7772" y="2294039"/>
            <a:ext cx="360000" cy="360000"/>
          </a:xfrm>
          <a:prstGeom prst="rect">
            <a:avLst/>
          </a:prstGeom>
        </p:spPr>
      </p:pic>
      <p:pic>
        <p:nvPicPr>
          <p:cNvPr id="7" name="Afbeelding 6" descr="Afbeelding met illustratie&#10;&#10;Automatisch gegenereerde beschrijving">
            <a:extLst>
              <a:ext uri="{FF2B5EF4-FFF2-40B4-BE49-F238E27FC236}">
                <a16:creationId xmlns:a16="http://schemas.microsoft.com/office/drawing/2014/main" id="{F2AC4E34-AEA0-4E28-BDF5-4C49EB36D6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4831" y="2675573"/>
            <a:ext cx="360000" cy="360000"/>
          </a:xfrm>
          <a:prstGeom prst="rect">
            <a:avLst/>
          </a:prstGeom>
        </p:spPr>
      </p:pic>
      <p:pic>
        <p:nvPicPr>
          <p:cNvPr id="8" name="Afbeelding 7">
            <a:extLst>
              <a:ext uri="{FF2B5EF4-FFF2-40B4-BE49-F238E27FC236}">
                <a16:creationId xmlns:a16="http://schemas.microsoft.com/office/drawing/2014/main" id="{937C5B62-73B8-4BC7-BBBC-AD5E8B1BB22E}"/>
              </a:ext>
            </a:extLst>
          </p:cNvPr>
          <p:cNvPicPr>
            <a:picLocks noChangeAspect="1"/>
          </p:cNvPicPr>
          <p:nvPr/>
        </p:nvPicPr>
        <p:blipFill rotWithShape="1">
          <a:blip r:embed="rId4">
            <a:clrChange>
              <a:clrFrom>
                <a:srgbClr val="FFFFFF"/>
              </a:clrFrom>
              <a:clrTo>
                <a:srgbClr val="FFFFFF">
                  <a:alpha val="0"/>
                </a:srgbClr>
              </a:clrTo>
            </a:clrChange>
          </a:blip>
          <a:srcRect l="8584" t="10803" r="10146" b="9490"/>
          <a:stretch/>
        </p:blipFill>
        <p:spPr>
          <a:xfrm>
            <a:off x="927288" y="2293803"/>
            <a:ext cx="367059" cy="360000"/>
          </a:xfrm>
          <a:prstGeom prst="rect">
            <a:avLst/>
          </a:prstGeom>
        </p:spPr>
      </p:pic>
      <p:pic>
        <p:nvPicPr>
          <p:cNvPr id="9" name="Afbeelding 8">
            <a:extLst>
              <a:ext uri="{FF2B5EF4-FFF2-40B4-BE49-F238E27FC236}">
                <a16:creationId xmlns:a16="http://schemas.microsoft.com/office/drawing/2014/main" id="{0F1645B8-5F7F-4252-9115-7EAFD9E4B8D8}"/>
              </a:ext>
            </a:extLst>
          </p:cNvPr>
          <p:cNvPicPr>
            <a:picLocks noChangeAspect="1"/>
          </p:cNvPicPr>
          <p:nvPr/>
        </p:nvPicPr>
        <p:blipFill rotWithShape="1">
          <a:blip r:embed="rId5">
            <a:clrChange>
              <a:clrFrom>
                <a:srgbClr val="FFFFFF"/>
              </a:clrFrom>
              <a:clrTo>
                <a:srgbClr val="FFFFFF">
                  <a:alpha val="0"/>
                </a:srgbClr>
              </a:clrTo>
            </a:clrChange>
          </a:blip>
          <a:srcRect t="26867" b="25347"/>
          <a:stretch/>
        </p:blipFill>
        <p:spPr>
          <a:xfrm>
            <a:off x="855353" y="2780634"/>
            <a:ext cx="540000" cy="258045"/>
          </a:xfrm>
          <a:prstGeom prst="rect">
            <a:avLst/>
          </a:prstGeom>
        </p:spPr>
      </p:pic>
      <p:pic>
        <p:nvPicPr>
          <p:cNvPr id="10" name="Afbeelding 9" descr="Afbeelding met schaar, gereedschap&#10;&#10;Automatisch gegenereerde beschrijving">
            <a:extLst>
              <a:ext uri="{FF2B5EF4-FFF2-40B4-BE49-F238E27FC236}">
                <a16:creationId xmlns:a16="http://schemas.microsoft.com/office/drawing/2014/main" id="{DDCFA46F-EE56-43C6-9DF5-CF41713DEBD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246247" y="1561432"/>
            <a:ext cx="443674" cy="443674"/>
          </a:xfrm>
          <a:prstGeom prst="rect">
            <a:avLst/>
          </a:prstGeom>
        </p:spPr>
      </p:pic>
      <p:pic>
        <p:nvPicPr>
          <p:cNvPr id="11" name="Afbeelding 10">
            <a:extLst>
              <a:ext uri="{FF2B5EF4-FFF2-40B4-BE49-F238E27FC236}">
                <a16:creationId xmlns:a16="http://schemas.microsoft.com/office/drawing/2014/main" id="{CA20B406-607D-4E6F-9693-99748E37B95A}"/>
              </a:ext>
            </a:extLst>
          </p:cNvPr>
          <p:cNvPicPr>
            <a:picLocks noChangeAspect="1"/>
          </p:cNvPicPr>
          <p:nvPr/>
        </p:nvPicPr>
        <p:blipFill rotWithShape="1">
          <a:blip r:embed="rId7">
            <a:clrChange>
              <a:clrFrom>
                <a:srgbClr val="FFFFFF"/>
              </a:clrFrom>
              <a:clrTo>
                <a:srgbClr val="FFFFFF">
                  <a:alpha val="0"/>
                </a:srgbClr>
              </a:clrTo>
            </a:clrChange>
          </a:blip>
          <a:srcRect l="10108" t="10880" r="10185" b="10977"/>
          <a:stretch/>
        </p:blipFill>
        <p:spPr>
          <a:xfrm>
            <a:off x="1572736" y="2801043"/>
            <a:ext cx="478441" cy="469059"/>
          </a:xfrm>
          <a:prstGeom prst="rect">
            <a:avLst/>
          </a:prstGeom>
        </p:spPr>
      </p:pic>
      <p:pic>
        <p:nvPicPr>
          <p:cNvPr id="12" name="Afbeelding 11" descr="Afbeelding met atletiekwedstrijd, golf&#10;&#10;Automatisch gegenereerde beschrijving">
            <a:extLst>
              <a:ext uri="{FF2B5EF4-FFF2-40B4-BE49-F238E27FC236}">
                <a16:creationId xmlns:a16="http://schemas.microsoft.com/office/drawing/2014/main" id="{362436F0-4D7E-4F4B-BDAC-AFDF502FA68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530249" y="2913653"/>
            <a:ext cx="434007" cy="434007"/>
          </a:xfrm>
          <a:prstGeom prst="rect">
            <a:avLst/>
          </a:prstGeom>
        </p:spPr>
      </p:pic>
      <p:pic>
        <p:nvPicPr>
          <p:cNvPr id="13" name="Afbeelding 12" descr="Afbeelding met schaar&#10;&#10;Automatisch gegenereerde beschrijving">
            <a:extLst>
              <a:ext uri="{FF2B5EF4-FFF2-40B4-BE49-F238E27FC236}">
                <a16:creationId xmlns:a16="http://schemas.microsoft.com/office/drawing/2014/main" id="{EF10E5FD-17A7-41D0-AF8E-2087B57E535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500933" y="2168792"/>
            <a:ext cx="610021" cy="610021"/>
          </a:xfrm>
          <a:prstGeom prst="rect">
            <a:avLst/>
          </a:prstGeom>
        </p:spPr>
      </p:pic>
      <p:pic>
        <p:nvPicPr>
          <p:cNvPr id="14" name="Afbeelding 13">
            <a:extLst>
              <a:ext uri="{FF2B5EF4-FFF2-40B4-BE49-F238E27FC236}">
                <a16:creationId xmlns:a16="http://schemas.microsoft.com/office/drawing/2014/main" id="{24E65484-A59D-42D0-B213-32B8D02D7E13}"/>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314974" y="2133241"/>
            <a:ext cx="540000" cy="540000"/>
          </a:xfrm>
          <a:prstGeom prst="rect">
            <a:avLst/>
          </a:prstGeom>
        </p:spPr>
      </p:pic>
      <p:pic>
        <p:nvPicPr>
          <p:cNvPr id="15" name="Afbeelding 14" descr="Afbeelding met illustratie&#10;&#10;Automatisch gegenereerde beschrijving">
            <a:extLst>
              <a:ext uri="{FF2B5EF4-FFF2-40B4-BE49-F238E27FC236}">
                <a16:creationId xmlns:a16="http://schemas.microsoft.com/office/drawing/2014/main" id="{2AD20F54-6D07-4759-B9C7-6CB9CE8F222D}"/>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44579" y="3720380"/>
            <a:ext cx="540504" cy="275551"/>
          </a:xfrm>
          <a:prstGeom prst="rect">
            <a:avLst/>
          </a:prstGeom>
        </p:spPr>
      </p:pic>
      <p:pic>
        <p:nvPicPr>
          <p:cNvPr id="16" name="Afbeelding 15" descr="Afbeelding met illustratie&#10;&#10;Automatisch gegenereerde beschrijving">
            <a:extLst>
              <a:ext uri="{FF2B5EF4-FFF2-40B4-BE49-F238E27FC236}">
                <a16:creationId xmlns:a16="http://schemas.microsoft.com/office/drawing/2014/main" id="{383729E6-E43A-489C-97C4-8E96FB42A23F}"/>
              </a:ext>
            </a:extLst>
          </p:cNvPr>
          <p:cNvPicPr>
            <a:picLocks noChangeAspect="1"/>
          </p:cNvPicPr>
          <p:nvPr/>
        </p:nvPicPr>
        <p:blipFill rotWithShape="1">
          <a:blip r:embed="rId12">
            <a:clrChange>
              <a:clrFrom>
                <a:srgbClr val="FFFFFF"/>
              </a:clrFrom>
              <a:clrTo>
                <a:srgbClr val="FFFFFF">
                  <a:alpha val="0"/>
                </a:srgbClr>
              </a:clrTo>
            </a:clrChange>
          </a:blip>
          <a:srcRect t="19524" b="21050"/>
          <a:stretch/>
        </p:blipFill>
        <p:spPr>
          <a:xfrm>
            <a:off x="2269838" y="2695122"/>
            <a:ext cx="540000" cy="320901"/>
          </a:xfrm>
          <a:prstGeom prst="rect">
            <a:avLst/>
          </a:prstGeom>
        </p:spPr>
      </p:pic>
      <p:pic>
        <p:nvPicPr>
          <p:cNvPr id="17" name="Afbeelding 16">
            <a:extLst>
              <a:ext uri="{FF2B5EF4-FFF2-40B4-BE49-F238E27FC236}">
                <a16:creationId xmlns:a16="http://schemas.microsoft.com/office/drawing/2014/main" id="{38A2F139-6E9E-43DE-AE89-64BB9F08510E}"/>
              </a:ext>
            </a:extLst>
          </p:cNvPr>
          <p:cNvPicPr>
            <a:picLocks noChangeAspect="1"/>
          </p:cNvPicPr>
          <p:nvPr/>
        </p:nvPicPr>
        <p:blipFill rotWithShape="1">
          <a:blip r:embed="rId13">
            <a:clrChange>
              <a:clrFrom>
                <a:srgbClr val="FFFFFF"/>
              </a:clrFrom>
              <a:clrTo>
                <a:srgbClr val="FFFFFF">
                  <a:alpha val="0"/>
                </a:srgbClr>
              </a:clrTo>
            </a:clrChange>
          </a:blip>
          <a:srcRect t="24261" b="23935"/>
          <a:stretch/>
        </p:blipFill>
        <p:spPr>
          <a:xfrm>
            <a:off x="2949910" y="2778395"/>
            <a:ext cx="679987" cy="352261"/>
          </a:xfrm>
          <a:prstGeom prst="rect">
            <a:avLst/>
          </a:prstGeom>
        </p:spPr>
      </p:pic>
      <p:pic>
        <p:nvPicPr>
          <p:cNvPr id="18" name="Afbeelding 17">
            <a:extLst>
              <a:ext uri="{FF2B5EF4-FFF2-40B4-BE49-F238E27FC236}">
                <a16:creationId xmlns:a16="http://schemas.microsoft.com/office/drawing/2014/main" id="{783B56E8-2766-4F4D-8507-F71C9EC9346E}"/>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307372" y="3143463"/>
            <a:ext cx="399725" cy="399725"/>
          </a:xfrm>
          <a:prstGeom prst="rect">
            <a:avLst/>
          </a:prstGeom>
        </p:spPr>
      </p:pic>
      <p:pic>
        <p:nvPicPr>
          <p:cNvPr id="19" name="Afbeelding 18">
            <a:extLst>
              <a:ext uri="{FF2B5EF4-FFF2-40B4-BE49-F238E27FC236}">
                <a16:creationId xmlns:a16="http://schemas.microsoft.com/office/drawing/2014/main" id="{8EEE55E8-D3DB-4173-AD72-FF8E676B0EEF}"/>
              </a:ext>
            </a:extLst>
          </p:cNvPr>
          <p:cNvPicPr>
            <a:picLocks noChangeAspect="1"/>
          </p:cNvPicPr>
          <p:nvPr/>
        </p:nvPicPr>
        <p:blipFill rotWithShape="1">
          <a:blip r:embed="rId15">
            <a:clrChange>
              <a:clrFrom>
                <a:srgbClr val="FFFFFF"/>
              </a:clrFrom>
              <a:clrTo>
                <a:srgbClr val="FFFFFF">
                  <a:alpha val="0"/>
                </a:srgbClr>
              </a:clrTo>
            </a:clrChange>
          </a:blip>
          <a:srcRect t="21820" b="21905"/>
          <a:stretch/>
        </p:blipFill>
        <p:spPr>
          <a:xfrm>
            <a:off x="1488703" y="3354408"/>
            <a:ext cx="703588" cy="395949"/>
          </a:xfrm>
          <a:prstGeom prst="rect">
            <a:avLst/>
          </a:prstGeom>
        </p:spPr>
      </p:pic>
      <p:pic>
        <p:nvPicPr>
          <p:cNvPr id="20" name="Afbeelding 19" descr="Afbeelding met koppelstuk, kabel&#10;&#10;Automatisch gegenereerde beschrijving">
            <a:extLst>
              <a:ext uri="{FF2B5EF4-FFF2-40B4-BE49-F238E27FC236}">
                <a16:creationId xmlns:a16="http://schemas.microsoft.com/office/drawing/2014/main" id="{327019EF-1D98-4FB6-B497-E380511CFE65}"/>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942623" y="3076868"/>
            <a:ext cx="444648" cy="444648"/>
          </a:xfrm>
          <a:prstGeom prst="rect">
            <a:avLst/>
          </a:prstGeom>
        </p:spPr>
      </p:pic>
      <p:pic>
        <p:nvPicPr>
          <p:cNvPr id="22" name="Afbeelding 21">
            <a:extLst>
              <a:ext uri="{FF2B5EF4-FFF2-40B4-BE49-F238E27FC236}">
                <a16:creationId xmlns:a16="http://schemas.microsoft.com/office/drawing/2014/main" id="{0D49394E-6E44-4845-A9BF-94B4ADFCCD09}"/>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4509220" y="2211581"/>
            <a:ext cx="532422" cy="532422"/>
          </a:xfrm>
          <a:prstGeom prst="rect">
            <a:avLst/>
          </a:prstGeom>
        </p:spPr>
      </p:pic>
      <p:pic>
        <p:nvPicPr>
          <p:cNvPr id="23" name="Afbeelding 22">
            <a:extLst>
              <a:ext uri="{FF2B5EF4-FFF2-40B4-BE49-F238E27FC236}">
                <a16:creationId xmlns:a16="http://schemas.microsoft.com/office/drawing/2014/main" id="{0CC16857-02C6-4E1D-BB10-45C1FEF4CCC3}"/>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276322" y="2064138"/>
            <a:ext cx="360000" cy="360000"/>
          </a:xfrm>
          <a:prstGeom prst="rect">
            <a:avLst/>
          </a:prstGeom>
        </p:spPr>
      </p:pic>
      <p:pic>
        <p:nvPicPr>
          <p:cNvPr id="24" name="Picture 2" descr="Afbeeldingsresultaat voor skoda logo">
            <a:extLst>
              <a:ext uri="{FF2B5EF4-FFF2-40B4-BE49-F238E27FC236}">
                <a16:creationId xmlns:a16="http://schemas.microsoft.com/office/drawing/2014/main" id="{41B6CECF-1188-41BF-AA04-B11E71205AFF}"/>
              </a:ext>
            </a:extLst>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18072" y="2567644"/>
            <a:ext cx="302694"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Afbeelding 25">
            <a:extLst>
              <a:ext uri="{FF2B5EF4-FFF2-40B4-BE49-F238E27FC236}">
                <a16:creationId xmlns:a16="http://schemas.microsoft.com/office/drawing/2014/main" id="{471E611D-211B-4382-9ECB-59383EB8CBEB}"/>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3028499" y="2241797"/>
            <a:ext cx="453325" cy="453325"/>
          </a:xfrm>
          <a:prstGeom prst="rect">
            <a:avLst/>
          </a:prstGeom>
        </p:spPr>
      </p:pic>
      <p:pic>
        <p:nvPicPr>
          <p:cNvPr id="28" name="Graphic 27">
            <a:extLst>
              <a:ext uri="{FF2B5EF4-FFF2-40B4-BE49-F238E27FC236}">
                <a16:creationId xmlns:a16="http://schemas.microsoft.com/office/drawing/2014/main" id="{685EFCF4-649D-46B8-9A2C-7DFA1F91A5E1}"/>
              </a:ext>
            </a:extLst>
          </p:cNvPr>
          <p:cNvPicPr>
            <a:picLocks noChangeAspect="1"/>
          </p:cNvPicPr>
          <p:nvPr/>
        </p:nvPicPr>
        <p:blipFill>
          <a:blip r:embed="rId21">
            <a:clrChange>
              <a:clrFrom>
                <a:srgbClr val="FFFFFF"/>
              </a:clrFrom>
              <a:clrTo>
                <a:srgbClr val="FFFFFF">
                  <a:alpha val="0"/>
                </a:srgbClr>
              </a:clrTo>
            </a:clrChange>
            <a:extLst>
              <a:ext uri="{96DAC541-7B7A-43D3-8B79-37D633B846F1}">
                <asvg:svgBlip xmlns:asvg="http://schemas.microsoft.com/office/drawing/2016/SVG/main" r:embed="rId22"/>
              </a:ext>
            </a:extLst>
          </a:blip>
          <a:stretch>
            <a:fillRect/>
          </a:stretch>
        </p:blipFill>
        <p:spPr>
          <a:xfrm>
            <a:off x="2333869" y="3198116"/>
            <a:ext cx="443674" cy="443674"/>
          </a:xfrm>
          <a:prstGeom prst="rect">
            <a:avLst/>
          </a:prstGeom>
        </p:spPr>
      </p:pic>
      <p:grpSp>
        <p:nvGrpSpPr>
          <p:cNvPr id="36" name="Groep 35">
            <a:extLst>
              <a:ext uri="{FF2B5EF4-FFF2-40B4-BE49-F238E27FC236}">
                <a16:creationId xmlns:a16="http://schemas.microsoft.com/office/drawing/2014/main" id="{5242CF0B-011B-4800-B588-F0EF0ACE3733}"/>
              </a:ext>
            </a:extLst>
          </p:cNvPr>
          <p:cNvGrpSpPr>
            <a:grpSpLocks noChangeAspect="1"/>
          </p:cNvGrpSpPr>
          <p:nvPr/>
        </p:nvGrpSpPr>
        <p:grpSpPr>
          <a:xfrm>
            <a:off x="5276322" y="3045674"/>
            <a:ext cx="360000" cy="360000"/>
            <a:chOff x="1493619" y="3140159"/>
            <a:chExt cx="540000" cy="540000"/>
          </a:xfrm>
        </p:grpSpPr>
        <p:sp>
          <p:nvSpPr>
            <p:cNvPr id="29" name="Ovaal 28">
              <a:extLst>
                <a:ext uri="{FF2B5EF4-FFF2-40B4-BE49-F238E27FC236}">
                  <a16:creationId xmlns:a16="http://schemas.microsoft.com/office/drawing/2014/main" id="{81363B5C-AB74-4F35-B90B-3B8E0DF6B037}"/>
                </a:ext>
              </a:extLst>
            </p:cNvPr>
            <p:cNvSpPr/>
            <p:nvPr/>
          </p:nvSpPr>
          <p:spPr>
            <a:xfrm>
              <a:off x="1529619" y="3176159"/>
              <a:ext cx="468000" cy="468000"/>
            </a:xfrm>
            <a:prstGeom prst="ellipse">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7" name="Afbeelding 26" descr="Afbeelding met illustratie&#10;&#10;Automatisch gegenereerde beschrijving">
              <a:extLst>
                <a:ext uri="{FF2B5EF4-FFF2-40B4-BE49-F238E27FC236}">
                  <a16:creationId xmlns:a16="http://schemas.microsoft.com/office/drawing/2014/main" id="{E93FB692-BE69-423D-A1DD-0CAC8FE12B47}"/>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1493619" y="3140159"/>
              <a:ext cx="540000" cy="540000"/>
            </a:xfrm>
            <a:prstGeom prst="rect">
              <a:avLst/>
            </a:prstGeom>
          </p:spPr>
        </p:pic>
      </p:grpSp>
      <p:pic>
        <p:nvPicPr>
          <p:cNvPr id="37" name="Afbeelding 36">
            <a:extLst>
              <a:ext uri="{FF2B5EF4-FFF2-40B4-BE49-F238E27FC236}">
                <a16:creationId xmlns:a16="http://schemas.microsoft.com/office/drawing/2014/main" id="{83C62A95-9782-4576-A4C1-CF0B73523747}"/>
              </a:ext>
            </a:extLst>
          </p:cNvPr>
          <p:cNvPicPr>
            <a:picLocks noChangeAspect="1"/>
          </p:cNvPicPr>
          <p:nvPr/>
        </p:nvPicPr>
        <p:blipFill rotWithShape="1">
          <a:blip r:embed="rId24">
            <a:clrChange>
              <a:clrFrom>
                <a:srgbClr val="FFFFFF"/>
              </a:clrFrom>
              <a:clrTo>
                <a:srgbClr val="FFFFFF">
                  <a:alpha val="0"/>
                </a:srgbClr>
              </a:clrTo>
            </a:clrChange>
          </a:blip>
          <a:srcRect t="27871" b="29063"/>
          <a:stretch/>
        </p:blipFill>
        <p:spPr>
          <a:xfrm>
            <a:off x="2213893" y="3720380"/>
            <a:ext cx="761025" cy="327747"/>
          </a:xfrm>
          <a:prstGeom prst="rect">
            <a:avLst/>
          </a:prstGeom>
        </p:spPr>
      </p:pic>
      <p:pic>
        <p:nvPicPr>
          <p:cNvPr id="40" name="Afbeelding 39">
            <a:extLst>
              <a:ext uri="{FF2B5EF4-FFF2-40B4-BE49-F238E27FC236}">
                <a16:creationId xmlns:a16="http://schemas.microsoft.com/office/drawing/2014/main" id="{D897D29B-BF7B-4E20-9207-6BD295EB3D54}"/>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4455492" y="3446831"/>
            <a:ext cx="610021" cy="610021"/>
          </a:xfrm>
          <a:prstGeom prst="rect">
            <a:avLst/>
          </a:prstGeom>
        </p:spPr>
      </p:pic>
      <p:pic>
        <p:nvPicPr>
          <p:cNvPr id="41" name="Afbeelding 40">
            <a:extLst>
              <a:ext uri="{FF2B5EF4-FFF2-40B4-BE49-F238E27FC236}">
                <a16:creationId xmlns:a16="http://schemas.microsoft.com/office/drawing/2014/main" id="{09FC12D1-B875-454D-B317-31C74317B0D7}"/>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3028499" y="3441344"/>
            <a:ext cx="453325" cy="453325"/>
          </a:xfrm>
          <a:prstGeom prst="rect">
            <a:avLst/>
          </a:prstGeom>
        </p:spPr>
      </p:pic>
      <p:pic>
        <p:nvPicPr>
          <p:cNvPr id="44" name="Afbeelding 43">
            <a:extLst>
              <a:ext uri="{FF2B5EF4-FFF2-40B4-BE49-F238E27FC236}">
                <a16:creationId xmlns:a16="http://schemas.microsoft.com/office/drawing/2014/main" id="{EB292A27-03C6-4AE9-95B3-CAE3FCAD0611}"/>
              </a:ext>
            </a:extLst>
          </p:cNvPr>
          <p:cNvPicPr>
            <a:picLocks noChangeAspect="1"/>
          </p:cNvPicPr>
          <p:nvPr/>
        </p:nvPicPr>
        <p:blipFill rotWithShape="1">
          <a:blip r:embed="rId27">
            <a:clrChange>
              <a:clrFrom>
                <a:srgbClr val="FFFFFF"/>
              </a:clrFrom>
              <a:clrTo>
                <a:srgbClr val="FFFFFF">
                  <a:alpha val="0"/>
                </a:srgbClr>
              </a:clrTo>
            </a:clrChange>
          </a:blip>
          <a:srcRect l="6096" t="3621" r="7202" b="8254"/>
          <a:stretch/>
        </p:blipFill>
        <p:spPr>
          <a:xfrm>
            <a:off x="3522536" y="2305218"/>
            <a:ext cx="677903" cy="523290"/>
          </a:xfrm>
          <a:prstGeom prst="rect">
            <a:avLst/>
          </a:prstGeom>
        </p:spPr>
      </p:pic>
      <p:pic>
        <p:nvPicPr>
          <p:cNvPr id="45" name="Picture 4" descr="Afbeeldingsresultaat voor citroen logo">
            <a:extLst>
              <a:ext uri="{FF2B5EF4-FFF2-40B4-BE49-F238E27FC236}">
                <a16:creationId xmlns:a16="http://schemas.microsoft.com/office/drawing/2014/main" id="{471AA23E-B4CE-4176-A566-F4DEB3DCE60E}"/>
              </a:ext>
            </a:extLst>
          </p:cNvPr>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87614" y="3063971"/>
            <a:ext cx="419683" cy="300905"/>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6" descr="Afbeeldingsresultaat voor ds automobiles logo">
            <a:extLst>
              <a:ext uri="{FF2B5EF4-FFF2-40B4-BE49-F238E27FC236}">
                <a16:creationId xmlns:a16="http://schemas.microsoft.com/office/drawing/2014/main" id="{C782045B-3F76-412B-ABF1-4D556B83AD82}"/>
              </a:ext>
            </a:extLst>
          </p:cNvPr>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9897" y="3521516"/>
            <a:ext cx="413981" cy="296816"/>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Afbeelding 46">
            <a:extLst>
              <a:ext uri="{FF2B5EF4-FFF2-40B4-BE49-F238E27FC236}">
                <a16:creationId xmlns:a16="http://schemas.microsoft.com/office/drawing/2014/main" id="{D3A6FC4A-C664-4D58-AD7B-992AA48B9501}"/>
              </a:ext>
            </a:extLst>
          </p:cNvPr>
          <p:cNvPicPr>
            <a:picLocks noChangeAspect="1"/>
          </p:cNvPicPr>
          <p:nvPr/>
        </p:nvPicPr>
        <p:blipFill>
          <a:blip r:embed="rId30"/>
          <a:stretch>
            <a:fillRect/>
          </a:stretch>
        </p:blipFill>
        <p:spPr>
          <a:xfrm>
            <a:off x="4530249" y="1672517"/>
            <a:ext cx="480966" cy="390559"/>
          </a:xfrm>
          <a:prstGeom prst="rect">
            <a:avLst/>
          </a:prstGeom>
        </p:spPr>
      </p:pic>
      <p:pic>
        <p:nvPicPr>
          <p:cNvPr id="50" name="Afbeelding 49">
            <a:extLst>
              <a:ext uri="{FF2B5EF4-FFF2-40B4-BE49-F238E27FC236}">
                <a16:creationId xmlns:a16="http://schemas.microsoft.com/office/drawing/2014/main" id="{34E4AB55-6DC4-495C-9C7D-1AA034A86710}"/>
              </a:ext>
            </a:extLst>
          </p:cNvPr>
          <p:cNvPicPr>
            <a:picLocks noChangeAspect="1"/>
          </p:cNvPicPr>
          <p:nvPr/>
        </p:nvPicPr>
        <p:blipFill rotWithShape="1">
          <a:blip r:embed="rId31">
            <a:clrChange>
              <a:clrFrom>
                <a:srgbClr val="FFFFFF"/>
              </a:clrFrom>
              <a:clrTo>
                <a:srgbClr val="FFFFFF">
                  <a:alpha val="0"/>
                </a:srgbClr>
              </a:clrTo>
            </a:clrChange>
          </a:blip>
          <a:srcRect l="75980" t="72141" r="11045" b="11376"/>
          <a:stretch/>
        </p:blipFill>
        <p:spPr>
          <a:xfrm>
            <a:off x="5139148" y="3507754"/>
            <a:ext cx="599769" cy="488177"/>
          </a:xfrm>
          <a:prstGeom prst="rect">
            <a:avLst/>
          </a:prstGeom>
        </p:spPr>
      </p:pic>
      <p:pic>
        <p:nvPicPr>
          <p:cNvPr id="75" name="Afbeelding 74">
            <a:extLst>
              <a:ext uri="{FF2B5EF4-FFF2-40B4-BE49-F238E27FC236}">
                <a16:creationId xmlns:a16="http://schemas.microsoft.com/office/drawing/2014/main" id="{94307038-E06D-487A-A320-214EDE0EA7B6}"/>
              </a:ext>
            </a:extLst>
          </p:cNvPr>
          <p:cNvPicPr>
            <a:picLocks noChangeAspect="1"/>
          </p:cNvPicPr>
          <p:nvPr/>
        </p:nvPicPr>
        <p:blipFill rotWithShape="1">
          <a:blip r:embed="rId32">
            <a:clrChange>
              <a:clrFrom>
                <a:srgbClr val="FFFFFF"/>
              </a:clrFrom>
              <a:clrTo>
                <a:srgbClr val="FFFFFF">
                  <a:alpha val="0"/>
                </a:srgbClr>
              </a:clrTo>
            </a:clrChange>
          </a:blip>
          <a:srcRect t="16659" b="20400"/>
          <a:stretch/>
        </p:blipFill>
        <p:spPr>
          <a:xfrm>
            <a:off x="877893" y="3582337"/>
            <a:ext cx="689540" cy="434007"/>
          </a:xfrm>
          <a:prstGeom prst="rect">
            <a:avLst/>
          </a:prstGeom>
        </p:spPr>
      </p:pic>
    </p:spTree>
    <p:extLst>
      <p:ext uri="{BB962C8B-B14F-4D97-AF65-F5344CB8AC3E}">
        <p14:creationId xmlns:p14="http://schemas.microsoft.com/office/powerpoint/2010/main" val="27132469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F820328F-B260-4A6B-A523-CAFB4E5D1F29}"/>
              </a:ext>
            </a:extLst>
          </p:cNvPr>
          <p:cNvSpPr>
            <a:spLocks noGrp="1"/>
          </p:cNvSpPr>
          <p:nvPr>
            <p:ph type="subTitle" idx="1"/>
          </p:nvPr>
        </p:nvSpPr>
        <p:spPr/>
        <p:txBody>
          <a:bodyPr/>
          <a:lstStyle/>
          <a:p>
            <a:r>
              <a:rPr lang="de-DE" dirty="0" err="1"/>
              <a:t>Constateringen</a:t>
            </a:r>
            <a:r>
              <a:rPr lang="de-DE" dirty="0"/>
              <a:t> - ALGEMEEN</a:t>
            </a:r>
          </a:p>
        </p:txBody>
      </p:sp>
      <p:sp>
        <p:nvSpPr>
          <p:cNvPr id="7" name="Tijdelijke aanduiding voor inhoud 13">
            <a:extLst>
              <a:ext uri="{FF2B5EF4-FFF2-40B4-BE49-F238E27FC236}">
                <a16:creationId xmlns:a16="http://schemas.microsoft.com/office/drawing/2014/main" id="{7844FEFD-85AF-4B62-8B5B-A025C0D0BA05}"/>
              </a:ext>
            </a:extLst>
          </p:cNvPr>
          <p:cNvSpPr txBox="1">
            <a:spLocks/>
          </p:cNvSpPr>
          <p:nvPr/>
        </p:nvSpPr>
        <p:spPr>
          <a:xfrm>
            <a:off x="236887" y="944137"/>
            <a:ext cx="8605579" cy="3040034"/>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a:lnSpc>
                <a:spcPct val="150000"/>
              </a:lnSpc>
              <a:buClr>
                <a:srgbClr val="C1001F"/>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Meerderheid van de merken(clusters) heeft een programma voor MES</a:t>
            </a:r>
          </a:p>
          <a:p>
            <a:pPr>
              <a:lnSpc>
                <a:spcPct val="150000"/>
              </a:lnSpc>
              <a:buClr>
                <a:srgbClr val="C1001F"/>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Bij enkele merken heeft het full time aandacht en hoge prioriteit</a:t>
            </a:r>
          </a:p>
          <a:p>
            <a:pPr lvl="1">
              <a:lnSpc>
                <a:spcPct val="150000"/>
              </a:lnSpc>
              <a:buClr>
                <a:srgbClr val="C1001F"/>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Integraal onderdeel van </a:t>
            </a:r>
            <a:r>
              <a:rPr lang="nl-NL" sz="1400" b="1" dirty="0" err="1">
                <a:latin typeface="Verdana" panose="020B0604030504040204" pitchFamily="34" charset="0"/>
                <a:ea typeface="Verdana" panose="020B0604030504040204" pitchFamily="34" charset="0"/>
                <a:cs typeface="Verdana" panose="020B0604030504040204" pitchFamily="34" charset="0"/>
              </a:rPr>
              <a:t>after</a:t>
            </a:r>
            <a:r>
              <a:rPr lang="nl-NL" sz="1400" b="1" dirty="0">
                <a:latin typeface="Verdana" panose="020B0604030504040204" pitchFamily="34" charset="0"/>
                <a:ea typeface="Verdana" panose="020B0604030504040204" pitchFamily="34" charset="0"/>
                <a:cs typeface="Verdana" panose="020B0604030504040204" pitchFamily="34" charset="0"/>
              </a:rPr>
              <a:t> sales aanbod</a:t>
            </a:r>
          </a:p>
          <a:p>
            <a:pPr lvl="1">
              <a:lnSpc>
                <a:spcPct val="150000"/>
              </a:lnSpc>
              <a:buClr>
                <a:srgbClr val="C1001F"/>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Borgen herstelkwaliteit</a:t>
            </a:r>
          </a:p>
          <a:p>
            <a:pPr lvl="1">
              <a:lnSpc>
                <a:spcPct val="150000"/>
              </a:lnSpc>
              <a:buClr>
                <a:srgbClr val="C1001F"/>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Stimuleren verkoop onderdelen</a:t>
            </a:r>
          </a:p>
          <a:p>
            <a:pPr lvl="1">
              <a:lnSpc>
                <a:spcPct val="150000"/>
              </a:lnSpc>
              <a:buClr>
                <a:srgbClr val="C1001F"/>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Langlopende programma’s</a:t>
            </a:r>
          </a:p>
          <a:p>
            <a:pPr>
              <a:lnSpc>
                <a:spcPct val="150000"/>
              </a:lnSpc>
              <a:buClr>
                <a:srgbClr val="C1001F"/>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Pon en FCA hebben hun programma’s geclusterd onder een (consumenten)label: MerkZeker (Pon) en </a:t>
            </a:r>
            <a:r>
              <a:rPr lang="nl-NL" sz="1400" b="1" dirty="0" err="1">
                <a:latin typeface="Verdana" panose="020B0604030504040204" pitchFamily="34" charset="0"/>
                <a:ea typeface="Verdana" panose="020B0604030504040204" pitchFamily="34" charset="0"/>
                <a:cs typeface="Verdana" panose="020B0604030504040204" pitchFamily="34" charset="0"/>
              </a:rPr>
              <a:t>Mopar</a:t>
            </a:r>
            <a:r>
              <a:rPr lang="nl-NL" sz="1400" b="1" dirty="0">
                <a:latin typeface="Verdana" panose="020B0604030504040204" pitchFamily="34" charset="0"/>
                <a:ea typeface="Verdana" panose="020B0604030504040204" pitchFamily="34" charset="0"/>
                <a:cs typeface="Verdana" panose="020B0604030504040204" pitchFamily="34" charset="0"/>
              </a:rPr>
              <a:t> (FCA)</a:t>
            </a:r>
          </a:p>
          <a:p>
            <a:pPr marL="0" indent="0">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199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hthoek 76">
            <a:extLst>
              <a:ext uri="{FF2B5EF4-FFF2-40B4-BE49-F238E27FC236}">
                <a16:creationId xmlns:a16="http://schemas.microsoft.com/office/drawing/2014/main" id="{2370C314-3B70-4ED8-9A96-8F82DC948E4E}"/>
              </a:ext>
            </a:extLst>
          </p:cNvPr>
          <p:cNvSpPr/>
          <p:nvPr/>
        </p:nvSpPr>
        <p:spPr>
          <a:xfrm>
            <a:off x="171570" y="1128436"/>
            <a:ext cx="5128088" cy="3076921"/>
          </a:xfrm>
          <a:prstGeom prst="rect">
            <a:avLst/>
          </a:prstGeom>
          <a:gradFill flip="none" rotWithShape="1">
            <a:gsLst>
              <a:gs pos="0">
                <a:srgbClr val="FECB00">
                  <a:shade val="30000"/>
                  <a:satMod val="115000"/>
                </a:srgbClr>
              </a:gs>
              <a:gs pos="50000">
                <a:srgbClr val="FECB00">
                  <a:shade val="67500"/>
                  <a:satMod val="115000"/>
                </a:srgbClr>
              </a:gs>
              <a:gs pos="100000">
                <a:srgbClr val="FECB00">
                  <a:shade val="100000"/>
                  <a:satMod val="115000"/>
                </a:srgbClr>
              </a:gs>
            </a:gsLst>
            <a:lin ang="16200000" scaled="1"/>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lstStyle/>
          <a:p>
            <a:r>
              <a:rPr lang="de-DE" sz="1200" dirty="0" err="1">
                <a:solidFill>
                  <a:schemeClr val="tx1"/>
                </a:solidFill>
                <a:latin typeface="Verdana" panose="020B0604030504040204" pitchFamily="34" charset="0"/>
                <a:ea typeface="Verdana" panose="020B0604030504040204" pitchFamily="34" charset="0"/>
              </a:rPr>
              <a:t>Inzage</a:t>
            </a:r>
            <a:endParaRPr lang="de-DE" sz="1200" dirty="0">
              <a:solidFill>
                <a:schemeClr val="tx1"/>
              </a:solidFill>
              <a:latin typeface="Verdana" panose="020B0604030504040204" pitchFamily="34" charset="0"/>
              <a:ea typeface="Verdana" panose="020B0604030504040204" pitchFamily="34" charset="0"/>
            </a:endParaRPr>
          </a:p>
        </p:txBody>
      </p:sp>
      <p:sp>
        <p:nvSpPr>
          <p:cNvPr id="78" name="Rechthoek 77">
            <a:extLst>
              <a:ext uri="{FF2B5EF4-FFF2-40B4-BE49-F238E27FC236}">
                <a16:creationId xmlns:a16="http://schemas.microsoft.com/office/drawing/2014/main" id="{4CD5CCDD-E636-4AA5-8E94-B4946479A7EC}"/>
              </a:ext>
            </a:extLst>
          </p:cNvPr>
          <p:cNvSpPr/>
          <p:nvPr/>
        </p:nvSpPr>
        <p:spPr>
          <a:xfrm>
            <a:off x="171569" y="1524000"/>
            <a:ext cx="4274051" cy="2681358"/>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nchorCtr="0"/>
          <a:lstStyle/>
          <a:p>
            <a:r>
              <a:rPr lang="de-DE" sz="1200" dirty="0" err="1">
                <a:latin typeface="Verdana" panose="020B0604030504040204" pitchFamily="34" charset="0"/>
                <a:ea typeface="Verdana" panose="020B0604030504040204" pitchFamily="34" charset="0"/>
              </a:rPr>
              <a:t>Geen</a:t>
            </a:r>
            <a:r>
              <a:rPr lang="de-DE" sz="1200" dirty="0">
                <a:latin typeface="Verdana" panose="020B0604030504040204" pitchFamily="34" charset="0"/>
                <a:ea typeface="Verdana" panose="020B0604030504040204" pitchFamily="34" charset="0"/>
              </a:rPr>
              <a:t> </a:t>
            </a:r>
            <a:r>
              <a:rPr lang="de-DE" sz="1200" dirty="0" err="1">
                <a:latin typeface="Verdana" panose="020B0604030504040204" pitchFamily="34" charset="0"/>
                <a:ea typeface="Verdana" panose="020B0604030504040204" pitchFamily="34" charset="0"/>
              </a:rPr>
              <a:t>inzage</a:t>
            </a:r>
            <a:endParaRPr lang="de-DE" sz="1200" dirty="0">
              <a:latin typeface="Verdana" panose="020B0604030504040204" pitchFamily="34" charset="0"/>
              <a:ea typeface="Verdana" panose="020B0604030504040204" pitchFamily="34" charset="0"/>
            </a:endParaRPr>
          </a:p>
        </p:txBody>
      </p:sp>
      <p:sp>
        <p:nvSpPr>
          <p:cNvPr id="4" name="Ondertitel 3">
            <a:extLst>
              <a:ext uri="{FF2B5EF4-FFF2-40B4-BE49-F238E27FC236}">
                <a16:creationId xmlns:a16="http://schemas.microsoft.com/office/drawing/2014/main" id="{F24FF849-A486-4D65-8D1C-643C98B68AF2}"/>
              </a:ext>
            </a:extLst>
          </p:cNvPr>
          <p:cNvSpPr>
            <a:spLocks noGrp="1"/>
          </p:cNvSpPr>
          <p:nvPr>
            <p:ph type="subTitle" idx="1"/>
          </p:nvPr>
        </p:nvSpPr>
        <p:spPr>
          <a:xfrm>
            <a:off x="507772" y="455195"/>
            <a:ext cx="8573705" cy="317908"/>
          </a:xfrm>
        </p:spPr>
        <p:txBody>
          <a:bodyPr/>
          <a:lstStyle/>
          <a:p>
            <a:r>
              <a:rPr lang="de-DE" dirty="0" err="1"/>
              <a:t>Inzage</a:t>
            </a:r>
            <a:r>
              <a:rPr lang="de-DE" dirty="0"/>
              <a:t> (</a:t>
            </a:r>
            <a:r>
              <a:rPr lang="de-DE" dirty="0" err="1"/>
              <a:t>gegeven</a:t>
            </a:r>
            <a:r>
              <a:rPr lang="de-DE" dirty="0"/>
              <a:t>) in eisen merkerkend schadeherstel</a:t>
            </a:r>
          </a:p>
        </p:txBody>
      </p:sp>
      <p:pic>
        <p:nvPicPr>
          <p:cNvPr id="6" name="Afbeelding 5" descr="Afbeelding met illustratie&#10;&#10;Automatisch gegenereerde beschrijving">
            <a:extLst>
              <a:ext uri="{FF2B5EF4-FFF2-40B4-BE49-F238E27FC236}">
                <a16:creationId xmlns:a16="http://schemas.microsoft.com/office/drawing/2014/main" id="{E7D55315-65CD-4B62-B21C-891FCEF6960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8284" y="3706041"/>
            <a:ext cx="360000" cy="360000"/>
          </a:xfrm>
          <a:prstGeom prst="rect">
            <a:avLst/>
          </a:prstGeom>
        </p:spPr>
      </p:pic>
      <p:pic>
        <p:nvPicPr>
          <p:cNvPr id="7" name="Afbeelding 6" descr="Afbeelding met illustratie&#10;&#10;Automatisch gegenereerde beschrijving">
            <a:extLst>
              <a:ext uri="{FF2B5EF4-FFF2-40B4-BE49-F238E27FC236}">
                <a16:creationId xmlns:a16="http://schemas.microsoft.com/office/drawing/2014/main" id="{F2AC4E34-AEA0-4E28-BDF5-4C49EB36D6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54985" y="3706041"/>
            <a:ext cx="360000" cy="360000"/>
          </a:xfrm>
          <a:prstGeom prst="rect">
            <a:avLst/>
          </a:prstGeom>
        </p:spPr>
      </p:pic>
      <p:pic>
        <p:nvPicPr>
          <p:cNvPr id="8" name="Afbeelding 7">
            <a:extLst>
              <a:ext uri="{FF2B5EF4-FFF2-40B4-BE49-F238E27FC236}">
                <a16:creationId xmlns:a16="http://schemas.microsoft.com/office/drawing/2014/main" id="{937C5B62-73B8-4BC7-BBBC-AD5E8B1BB22E}"/>
              </a:ext>
            </a:extLst>
          </p:cNvPr>
          <p:cNvPicPr>
            <a:picLocks noChangeAspect="1"/>
          </p:cNvPicPr>
          <p:nvPr/>
        </p:nvPicPr>
        <p:blipFill rotWithShape="1">
          <a:blip r:embed="rId5">
            <a:clrChange>
              <a:clrFrom>
                <a:srgbClr val="FFFFFF"/>
              </a:clrFrom>
              <a:clrTo>
                <a:srgbClr val="FFFFFF">
                  <a:alpha val="0"/>
                </a:srgbClr>
              </a:clrTo>
            </a:clrChange>
          </a:blip>
          <a:srcRect l="8584" t="10803" r="10146" b="9490"/>
          <a:stretch/>
        </p:blipFill>
        <p:spPr>
          <a:xfrm>
            <a:off x="2721583" y="3706041"/>
            <a:ext cx="367059" cy="360000"/>
          </a:xfrm>
          <a:prstGeom prst="rect">
            <a:avLst/>
          </a:prstGeom>
        </p:spPr>
      </p:pic>
      <p:pic>
        <p:nvPicPr>
          <p:cNvPr id="9" name="Afbeelding 8">
            <a:extLst>
              <a:ext uri="{FF2B5EF4-FFF2-40B4-BE49-F238E27FC236}">
                <a16:creationId xmlns:a16="http://schemas.microsoft.com/office/drawing/2014/main" id="{0F1645B8-5F7F-4252-9115-7EAFD9E4B8D8}"/>
              </a:ext>
            </a:extLst>
          </p:cNvPr>
          <p:cNvPicPr>
            <a:picLocks noChangeAspect="1"/>
          </p:cNvPicPr>
          <p:nvPr/>
        </p:nvPicPr>
        <p:blipFill rotWithShape="1">
          <a:blip r:embed="rId6">
            <a:clrChange>
              <a:clrFrom>
                <a:srgbClr val="FFFFFF"/>
              </a:clrFrom>
              <a:clrTo>
                <a:srgbClr val="FFFFFF">
                  <a:alpha val="0"/>
                </a:srgbClr>
              </a:clrTo>
            </a:clrChange>
          </a:blip>
          <a:srcRect t="26867" b="25347"/>
          <a:stretch/>
        </p:blipFill>
        <p:spPr>
          <a:xfrm>
            <a:off x="1091686" y="3757019"/>
            <a:ext cx="540000" cy="258045"/>
          </a:xfrm>
          <a:prstGeom prst="rect">
            <a:avLst/>
          </a:prstGeom>
        </p:spPr>
      </p:pic>
      <p:pic>
        <p:nvPicPr>
          <p:cNvPr id="10" name="Afbeelding 9" descr="Afbeelding met schaar, gereedschap&#10;&#10;Automatisch gegenereerde beschrijving">
            <a:extLst>
              <a:ext uri="{FF2B5EF4-FFF2-40B4-BE49-F238E27FC236}">
                <a16:creationId xmlns:a16="http://schemas.microsoft.com/office/drawing/2014/main" id="{DDCFA46F-EE56-43C6-9DF5-CF41713DEBD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78847" y="1912828"/>
            <a:ext cx="443674" cy="443674"/>
          </a:xfrm>
          <a:prstGeom prst="rect">
            <a:avLst/>
          </a:prstGeom>
        </p:spPr>
      </p:pic>
      <p:pic>
        <p:nvPicPr>
          <p:cNvPr id="11" name="Afbeelding 10">
            <a:extLst>
              <a:ext uri="{FF2B5EF4-FFF2-40B4-BE49-F238E27FC236}">
                <a16:creationId xmlns:a16="http://schemas.microsoft.com/office/drawing/2014/main" id="{CA20B406-607D-4E6F-9693-99748E37B95A}"/>
              </a:ext>
            </a:extLst>
          </p:cNvPr>
          <p:cNvPicPr>
            <a:picLocks noChangeAspect="1"/>
          </p:cNvPicPr>
          <p:nvPr/>
        </p:nvPicPr>
        <p:blipFill rotWithShape="1">
          <a:blip r:embed="rId8">
            <a:clrChange>
              <a:clrFrom>
                <a:srgbClr val="FFFFFF"/>
              </a:clrFrom>
              <a:clrTo>
                <a:srgbClr val="FFFFFF">
                  <a:alpha val="0"/>
                </a:srgbClr>
              </a:clrTo>
            </a:clrChange>
          </a:blip>
          <a:srcRect l="10108" t="10880" r="10185" b="10977"/>
          <a:stretch/>
        </p:blipFill>
        <p:spPr>
          <a:xfrm>
            <a:off x="2967337" y="1900136"/>
            <a:ext cx="478441" cy="469059"/>
          </a:xfrm>
          <a:prstGeom prst="rect">
            <a:avLst/>
          </a:prstGeom>
        </p:spPr>
      </p:pic>
      <p:pic>
        <p:nvPicPr>
          <p:cNvPr id="12" name="Afbeelding 11" descr="Afbeelding met atletiekwedstrijd, golf&#10;&#10;Automatisch gegenereerde beschrijving">
            <a:extLst>
              <a:ext uri="{FF2B5EF4-FFF2-40B4-BE49-F238E27FC236}">
                <a16:creationId xmlns:a16="http://schemas.microsoft.com/office/drawing/2014/main" id="{362436F0-4D7E-4F4B-BDAC-AFDF502FA685}"/>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52975" y="3023796"/>
            <a:ext cx="434007" cy="434007"/>
          </a:xfrm>
          <a:prstGeom prst="rect">
            <a:avLst/>
          </a:prstGeom>
        </p:spPr>
      </p:pic>
      <p:pic>
        <p:nvPicPr>
          <p:cNvPr id="13" name="Afbeelding 12" descr="Afbeelding met schaar&#10;&#10;Automatisch gegenereerde beschrijving">
            <a:extLst>
              <a:ext uri="{FF2B5EF4-FFF2-40B4-BE49-F238E27FC236}">
                <a16:creationId xmlns:a16="http://schemas.microsoft.com/office/drawing/2014/main" id="{EF10E5FD-17A7-41D0-AF8E-2087B57E535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981819" y="2935788"/>
            <a:ext cx="610021" cy="610021"/>
          </a:xfrm>
          <a:prstGeom prst="rect">
            <a:avLst/>
          </a:prstGeom>
        </p:spPr>
      </p:pic>
      <p:pic>
        <p:nvPicPr>
          <p:cNvPr id="14" name="Afbeelding 13">
            <a:extLst>
              <a:ext uri="{FF2B5EF4-FFF2-40B4-BE49-F238E27FC236}">
                <a16:creationId xmlns:a16="http://schemas.microsoft.com/office/drawing/2014/main" id="{24E65484-A59D-42D0-B213-32B8D02D7E13}"/>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80242" y="2306130"/>
            <a:ext cx="540000" cy="540000"/>
          </a:xfrm>
          <a:prstGeom prst="rect">
            <a:avLst/>
          </a:prstGeom>
        </p:spPr>
      </p:pic>
      <p:pic>
        <p:nvPicPr>
          <p:cNvPr id="15" name="Afbeelding 14" descr="Afbeelding met illustratie&#10;&#10;Automatisch gegenereerde beschrijving">
            <a:extLst>
              <a:ext uri="{FF2B5EF4-FFF2-40B4-BE49-F238E27FC236}">
                <a16:creationId xmlns:a16="http://schemas.microsoft.com/office/drawing/2014/main" id="{2AD20F54-6D07-4759-B9C7-6CB9CE8F222D}"/>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2299789" y="3070901"/>
            <a:ext cx="540504" cy="326529"/>
          </a:xfrm>
          <a:prstGeom prst="rect">
            <a:avLst/>
          </a:prstGeom>
        </p:spPr>
      </p:pic>
      <p:pic>
        <p:nvPicPr>
          <p:cNvPr id="16" name="Afbeelding 15" descr="Afbeelding met illustratie&#10;&#10;Automatisch gegenereerde beschrijving">
            <a:extLst>
              <a:ext uri="{FF2B5EF4-FFF2-40B4-BE49-F238E27FC236}">
                <a16:creationId xmlns:a16="http://schemas.microsoft.com/office/drawing/2014/main" id="{383729E6-E43A-489C-97C4-8E96FB42A23F}"/>
              </a:ext>
            </a:extLst>
          </p:cNvPr>
          <p:cNvPicPr>
            <a:picLocks noChangeAspect="1"/>
          </p:cNvPicPr>
          <p:nvPr/>
        </p:nvPicPr>
        <p:blipFill rotWithShape="1">
          <a:blip r:embed="rId13">
            <a:clrChange>
              <a:clrFrom>
                <a:srgbClr val="FFFFFF"/>
              </a:clrFrom>
              <a:clrTo>
                <a:srgbClr val="FFFFFF">
                  <a:alpha val="0"/>
                </a:srgbClr>
              </a:clrTo>
            </a:clrChange>
          </a:blip>
          <a:srcRect t="19524" b="21050"/>
          <a:stretch/>
        </p:blipFill>
        <p:spPr>
          <a:xfrm>
            <a:off x="951411" y="2416108"/>
            <a:ext cx="540000" cy="320901"/>
          </a:xfrm>
          <a:prstGeom prst="rect">
            <a:avLst/>
          </a:prstGeom>
        </p:spPr>
      </p:pic>
      <p:pic>
        <p:nvPicPr>
          <p:cNvPr id="17" name="Afbeelding 16">
            <a:extLst>
              <a:ext uri="{FF2B5EF4-FFF2-40B4-BE49-F238E27FC236}">
                <a16:creationId xmlns:a16="http://schemas.microsoft.com/office/drawing/2014/main" id="{38A2F139-6E9E-43DE-AE89-64BB9F08510E}"/>
              </a:ext>
            </a:extLst>
          </p:cNvPr>
          <p:cNvPicPr>
            <a:picLocks noChangeAspect="1"/>
          </p:cNvPicPr>
          <p:nvPr/>
        </p:nvPicPr>
        <p:blipFill rotWithShape="1">
          <a:blip r:embed="rId14">
            <a:clrChange>
              <a:clrFrom>
                <a:srgbClr val="FFFFFF"/>
              </a:clrFrom>
              <a:clrTo>
                <a:srgbClr val="FFFFFF">
                  <a:alpha val="0"/>
                </a:srgbClr>
              </a:clrTo>
            </a:clrChange>
          </a:blip>
          <a:srcRect t="24261" b="23935"/>
          <a:stretch/>
        </p:blipFill>
        <p:spPr>
          <a:xfrm>
            <a:off x="4547851" y="1761211"/>
            <a:ext cx="679987" cy="352261"/>
          </a:xfrm>
          <a:prstGeom prst="rect">
            <a:avLst/>
          </a:prstGeom>
        </p:spPr>
      </p:pic>
      <p:pic>
        <p:nvPicPr>
          <p:cNvPr id="18" name="Afbeelding 17">
            <a:extLst>
              <a:ext uri="{FF2B5EF4-FFF2-40B4-BE49-F238E27FC236}">
                <a16:creationId xmlns:a16="http://schemas.microsoft.com/office/drawing/2014/main" id="{783B56E8-2766-4F4D-8507-F71C9EC9346E}"/>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046053" y="2460979"/>
            <a:ext cx="399725" cy="399725"/>
          </a:xfrm>
          <a:prstGeom prst="rect">
            <a:avLst/>
          </a:prstGeom>
        </p:spPr>
      </p:pic>
      <p:pic>
        <p:nvPicPr>
          <p:cNvPr id="19" name="Afbeelding 18">
            <a:extLst>
              <a:ext uri="{FF2B5EF4-FFF2-40B4-BE49-F238E27FC236}">
                <a16:creationId xmlns:a16="http://schemas.microsoft.com/office/drawing/2014/main" id="{8EEE55E8-D3DB-4173-AD72-FF8E676B0EEF}"/>
              </a:ext>
            </a:extLst>
          </p:cNvPr>
          <p:cNvPicPr>
            <a:picLocks noChangeAspect="1"/>
          </p:cNvPicPr>
          <p:nvPr/>
        </p:nvPicPr>
        <p:blipFill rotWithShape="1">
          <a:blip r:embed="rId16">
            <a:clrChange>
              <a:clrFrom>
                <a:srgbClr val="FFFFFF"/>
              </a:clrFrom>
              <a:clrTo>
                <a:srgbClr val="FFFFFF">
                  <a:alpha val="0"/>
                </a:srgbClr>
              </a:clrTo>
            </a:clrChange>
          </a:blip>
          <a:srcRect t="21820" b="21905"/>
          <a:stretch/>
        </p:blipFill>
        <p:spPr>
          <a:xfrm>
            <a:off x="3561163" y="1936691"/>
            <a:ext cx="703588" cy="395949"/>
          </a:xfrm>
          <a:prstGeom prst="rect">
            <a:avLst/>
          </a:prstGeom>
        </p:spPr>
      </p:pic>
      <p:pic>
        <p:nvPicPr>
          <p:cNvPr id="20" name="Afbeelding 19" descr="Afbeelding met koppelstuk, kabel&#10;&#10;Automatisch gegenereerde beschrijving">
            <a:extLst>
              <a:ext uri="{FF2B5EF4-FFF2-40B4-BE49-F238E27FC236}">
                <a16:creationId xmlns:a16="http://schemas.microsoft.com/office/drawing/2014/main" id="{327019EF-1D98-4FB6-B497-E380511CFE65}"/>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1670055" y="3018475"/>
            <a:ext cx="444648" cy="444648"/>
          </a:xfrm>
          <a:prstGeom prst="rect">
            <a:avLst/>
          </a:prstGeom>
        </p:spPr>
      </p:pic>
      <p:pic>
        <p:nvPicPr>
          <p:cNvPr id="22" name="Afbeelding 21">
            <a:extLst>
              <a:ext uri="{FF2B5EF4-FFF2-40B4-BE49-F238E27FC236}">
                <a16:creationId xmlns:a16="http://schemas.microsoft.com/office/drawing/2014/main" id="{0D49394E-6E44-4845-A9BF-94B4ADFCCD09}"/>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962307" y="2974588"/>
            <a:ext cx="532422" cy="532422"/>
          </a:xfrm>
          <a:prstGeom prst="rect">
            <a:avLst/>
          </a:prstGeom>
        </p:spPr>
      </p:pic>
      <p:pic>
        <p:nvPicPr>
          <p:cNvPr id="23" name="Afbeelding 22">
            <a:extLst>
              <a:ext uri="{FF2B5EF4-FFF2-40B4-BE49-F238E27FC236}">
                <a16:creationId xmlns:a16="http://schemas.microsoft.com/office/drawing/2014/main" id="{0CC16857-02C6-4E1D-BB10-45C1FEF4CCC3}"/>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843981" y="1954665"/>
            <a:ext cx="360000" cy="360000"/>
          </a:xfrm>
          <a:prstGeom prst="rect">
            <a:avLst/>
          </a:prstGeom>
        </p:spPr>
      </p:pic>
      <p:pic>
        <p:nvPicPr>
          <p:cNvPr id="24" name="Picture 2" descr="Afbeeldingsresultaat voor skoda logo">
            <a:extLst>
              <a:ext uri="{FF2B5EF4-FFF2-40B4-BE49-F238E27FC236}">
                <a16:creationId xmlns:a16="http://schemas.microsoft.com/office/drawing/2014/main" id="{41B6CECF-1188-41BF-AA04-B11E71205AFF}"/>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4564" y="1954665"/>
            <a:ext cx="302694"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Afbeelding 24">
            <a:extLst>
              <a:ext uri="{FF2B5EF4-FFF2-40B4-BE49-F238E27FC236}">
                <a16:creationId xmlns:a16="http://schemas.microsoft.com/office/drawing/2014/main" id="{3791273B-F118-4EFD-8835-F5FA84781AC3}"/>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3601269" y="2379716"/>
            <a:ext cx="491586" cy="491586"/>
          </a:xfrm>
          <a:prstGeom prst="rect">
            <a:avLst/>
          </a:prstGeom>
        </p:spPr>
      </p:pic>
      <p:pic>
        <p:nvPicPr>
          <p:cNvPr id="26" name="Afbeelding 25">
            <a:extLst>
              <a:ext uri="{FF2B5EF4-FFF2-40B4-BE49-F238E27FC236}">
                <a16:creationId xmlns:a16="http://schemas.microsoft.com/office/drawing/2014/main" id="{471E611D-211B-4382-9ECB-59383EB8CBEB}"/>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4654886" y="1276103"/>
            <a:ext cx="453325" cy="453325"/>
          </a:xfrm>
          <a:prstGeom prst="rect">
            <a:avLst/>
          </a:prstGeom>
        </p:spPr>
      </p:pic>
      <p:pic>
        <p:nvPicPr>
          <p:cNvPr id="28" name="Graphic 27">
            <a:extLst>
              <a:ext uri="{FF2B5EF4-FFF2-40B4-BE49-F238E27FC236}">
                <a16:creationId xmlns:a16="http://schemas.microsoft.com/office/drawing/2014/main" id="{685EFCF4-649D-46B8-9A2C-7DFA1F91A5E1}"/>
              </a:ext>
            </a:extLst>
          </p:cNvPr>
          <p:cNvPicPr>
            <a:picLocks noChangeAspect="1"/>
          </p:cNvPicPr>
          <p:nvPr/>
        </p:nvPicPr>
        <p:blipFill>
          <a:blip r:embed="rId23">
            <a:clrChange>
              <a:clrFrom>
                <a:srgbClr val="FFFFFF"/>
              </a:clrFrom>
              <a:clrTo>
                <a:srgbClr val="FFFFFF">
                  <a:alpha val="0"/>
                </a:srgbClr>
              </a:clrTo>
            </a:clrChange>
            <a:extLst>
              <a:ext uri="{96DAC541-7B7A-43D3-8B79-37D633B846F1}">
                <asvg:svgBlip xmlns:asvg="http://schemas.microsoft.com/office/drawing/2016/SVG/main" r:embed="rId24"/>
              </a:ext>
            </a:extLst>
          </a:blip>
          <a:stretch>
            <a:fillRect/>
          </a:stretch>
        </p:blipFill>
        <p:spPr>
          <a:xfrm>
            <a:off x="2438136" y="2427628"/>
            <a:ext cx="443674" cy="443674"/>
          </a:xfrm>
          <a:prstGeom prst="rect">
            <a:avLst/>
          </a:prstGeom>
        </p:spPr>
      </p:pic>
      <p:grpSp>
        <p:nvGrpSpPr>
          <p:cNvPr id="36" name="Groep 35">
            <a:extLst>
              <a:ext uri="{FF2B5EF4-FFF2-40B4-BE49-F238E27FC236}">
                <a16:creationId xmlns:a16="http://schemas.microsoft.com/office/drawing/2014/main" id="{5242CF0B-011B-4800-B588-F0EF0ACE3733}"/>
              </a:ext>
            </a:extLst>
          </p:cNvPr>
          <p:cNvGrpSpPr>
            <a:grpSpLocks noChangeAspect="1"/>
          </p:cNvGrpSpPr>
          <p:nvPr/>
        </p:nvGrpSpPr>
        <p:grpSpPr>
          <a:xfrm>
            <a:off x="1873273" y="1954665"/>
            <a:ext cx="360000" cy="360000"/>
            <a:chOff x="1493619" y="3140159"/>
            <a:chExt cx="540000" cy="540000"/>
          </a:xfrm>
        </p:grpSpPr>
        <p:sp>
          <p:nvSpPr>
            <p:cNvPr id="29" name="Ovaal 28">
              <a:extLst>
                <a:ext uri="{FF2B5EF4-FFF2-40B4-BE49-F238E27FC236}">
                  <a16:creationId xmlns:a16="http://schemas.microsoft.com/office/drawing/2014/main" id="{81363B5C-AB74-4F35-B90B-3B8E0DF6B037}"/>
                </a:ext>
              </a:extLst>
            </p:cNvPr>
            <p:cNvSpPr/>
            <p:nvPr/>
          </p:nvSpPr>
          <p:spPr>
            <a:xfrm>
              <a:off x="1529619" y="3176159"/>
              <a:ext cx="468000" cy="468000"/>
            </a:xfrm>
            <a:prstGeom prst="ellipse">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7" name="Afbeelding 26" descr="Afbeelding met illustratie&#10;&#10;Automatisch gegenereerde beschrijving">
              <a:extLst>
                <a:ext uri="{FF2B5EF4-FFF2-40B4-BE49-F238E27FC236}">
                  <a16:creationId xmlns:a16="http://schemas.microsoft.com/office/drawing/2014/main" id="{E93FB692-BE69-423D-A1DD-0CAC8FE12B47}"/>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1493619" y="3140159"/>
              <a:ext cx="540000" cy="540000"/>
            </a:xfrm>
            <a:prstGeom prst="rect">
              <a:avLst/>
            </a:prstGeom>
          </p:spPr>
        </p:pic>
      </p:grpSp>
      <p:pic>
        <p:nvPicPr>
          <p:cNvPr id="37" name="Afbeelding 36">
            <a:extLst>
              <a:ext uri="{FF2B5EF4-FFF2-40B4-BE49-F238E27FC236}">
                <a16:creationId xmlns:a16="http://schemas.microsoft.com/office/drawing/2014/main" id="{83C62A95-9782-4576-A4C1-CF0B73523747}"/>
              </a:ext>
            </a:extLst>
          </p:cNvPr>
          <p:cNvPicPr>
            <a:picLocks noChangeAspect="1"/>
          </p:cNvPicPr>
          <p:nvPr/>
        </p:nvPicPr>
        <p:blipFill rotWithShape="1">
          <a:blip r:embed="rId26">
            <a:clrChange>
              <a:clrFrom>
                <a:srgbClr val="FFFFFF"/>
              </a:clrFrom>
              <a:clrTo>
                <a:srgbClr val="FFFFFF">
                  <a:alpha val="0"/>
                </a:srgbClr>
              </a:clrTo>
            </a:clrChange>
          </a:blip>
          <a:srcRect t="27871" b="29063"/>
          <a:stretch/>
        </p:blipFill>
        <p:spPr>
          <a:xfrm>
            <a:off x="1584261" y="2451147"/>
            <a:ext cx="761025" cy="327747"/>
          </a:xfrm>
          <a:prstGeom prst="rect">
            <a:avLst/>
          </a:prstGeom>
        </p:spPr>
      </p:pic>
      <p:pic>
        <p:nvPicPr>
          <p:cNvPr id="50" name="Afbeelding 49">
            <a:extLst>
              <a:ext uri="{FF2B5EF4-FFF2-40B4-BE49-F238E27FC236}">
                <a16:creationId xmlns:a16="http://schemas.microsoft.com/office/drawing/2014/main" id="{34E4AB55-6DC4-495C-9C7D-1AA034A86710}"/>
              </a:ext>
            </a:extLst>
          </p:cNvPr>
          <p:cNvPicPr>
            <a:picLocks noChangeAspect="1"/>
          </p:cNvPicPr>
          <p:nvPr/>
        </p:nvPicPr>
        <p:blipFill rotWithShape="1">
          <a:blip r:embed="rId27">
            <a:clrChange>
              <a:clrFrom>
                <a:srgbClr val="FFFFFF"/>
              </a:clrFrom>
              <a:clrTo>
                <a:srgbClr val="FFFFFF">
                  <a:alpha val="0"/>
                </a:srgbClr>
              </a:clrTo>
            </a:clrChange>
          </a:blip>
          <a:srcRect l="75980" t="72141" r="11045" b="11376"/>
          <a:stretch/>
        </p:blipFill>
        <p:spPr>
          <a:xfrm>
            <a:off x="2297204" y="1890577"/>
            <a:ext cx="599769" cy="488177"/>
          </a:xfrm>
          <a:prstGeom prst="rect">
            <a:avLst/>
          </a:prstGeom>
        </p:spPr>
      </p:pic>
      <p:pic>
        <p:nvPicPr>
          <p:cNvPr id="75" name="Afbeelding 74">
            <a:extLst>
              <a:ext uri="{FF2B5EF4-FFF2-40B4-BE49-F238E27FC236}">
                <a16:creationId xmlns:a16="http://schemas.microsoft.com/office/drawing/2014/main" id="{94307038-E06D-487A-A320-214EDE0EA7B6}"/>
              </a:ext>
            </a:extLst>
          </p:cNvPr>
          <p:cNvPicPr>
            <a:picLocks noChangeAspect="1"/>
          </p:cNvPicPr>
          <p:nvPr/>
        </p:nvPicPr>
        <p:blipFill rotWithShape="1">
          <a:blip r:embed="rId28">
            <a:clrChange>
              <a:clrFrom>
                <a:srgbClr val="FFFFFF"/>
              </a:clrFrom>
              <a:clrTo>
                <a:srgbClr val="FFFFFF">
                  <a:alpha val="0"/>
                </a:srgbClr>
              </a:clrTo>
            </a:clrChange>
          </a:blip>
          <a:srcRect t="16659" b="20400"/>
          <a:stretch/>
        </p:blipFill>
        <p:spPr>
          <a:xfrm>
            <a:off x="278847" y="3669038"/>
            <a:ext cx="689540" cy="434007"/>
          </a:xfrm>
          <a:prstGeom prst="rect">
            <a:avLst/>
          </a:prstGeom>
        </p:spPr>
      </p:pic>
      <p:pic>
        <p:nvPicPr>
          <p:cNvPr id="33" name="Afbeelding 32">
            <a:extLst>
              <a:ext uri="{FF2B5EF4-FFF2-40B4-BE49-F238E27FC236}">
                <a16:creationId xmlns:a16="http://schemas.microsoft.com/office/drawing/2014/main" id="{17D7095A-1F74-4380-8808-182602624909}"/>
              </a:ext>
            </a:extLst>
          </p:cNvPr>
          <p:cNvPicPr>
            <a:picLocks noChangeAspect="1"/>
          </p:cNvPicPr>
          <p:nvPr/>
        </p:nvPicPr>
        <p:blipFill>
          <a:blip r:embed="rId29">
            <a:clrChange>
              <a:clrFrom>
                <a:srgbClr val="FFFFFF"/>
              </a:clrFrom>
              <a:clrTo>
                <a:srgbClr val="FFFFFF">
                  <a:alpha val="0"/>
                </a:srgbClr>
              </a:clrTo>
            </a:clrChange>
          </a:blip>
          <a:stretch>
            <a:fillRect/>
          </a:stretch>
        </p:blipFill>
        <p:spPr>
          <a:xfrm>
            <a:off x="4587957" y="2184671"/>
            <a:ext cx="610021" cy="610021"/>
          </a:xfrm>
          <a:prstGeom prst="rect">
            <a:avLst/>
          </a:prstGeom>
        </p:spPr>
      </p:pic>
    </p:spTree>
    <p:extLst>
      <p:ext uri="{BB962C8B-B14F-4D97-AF65-F5344CB8AC3E}">
        <p14:creationId xmlns:p14="http://schemas.microsoft.com/office/powerpoint/2010/main" val="39173265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297008C-2885-4621-B345-3B3C4B6910D7}"/>
              </a:ext>
            </a:extLst>
          </p:cNvPr>
          <p:cNvSpPr/>
          <p:nvPr/>
        </p:nvSpPr>
        <p:spPr>
          <a:xfrm>
            <a:off x="171571" y="1022477"/>
            <a:ext cx="8062528" cy="3257922"/>
          </a:xfrm>
          <a:prstGeom prst="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lstStyle/>
          <a:p>
            <a:r>
              <a:rPr lang="de-DE" sz="1200" dirty="0" err="1">
                <a:solidFill>
                  <a:schemeClr val="tx1"/>
                </a:solidFill>
                <a:latin typeface="Verdana" panose="020B0604030504040204" pitchFamily="34" charset="0"/>
                <a:ea typeface="Verdana" panose="020B0604030504040204" pitchFamily="34" charset="0"/>
              </a:rPr>
              <a:t>Aanvullend</a:t>
            </a:r>
            <a:r>
              <a:rPr lang="de-DE" sz="1200" dirty="0">
                <a:solidFill>
                  <a:schemeClr val="tx1"/>
                </a:solidFill>
                <a:latin typeface="Verdana" panose="020B0604030504040204" pitchFamily="34" charset="0"/>
                <a:ea typeface="Verdana" panose="020B0604030504040204" pitchFamily="34" charset="0"/>
              </a:rPr>
              <a:t> AS3</a:t>
            </a:r>
          </a:p>
        </p:txBody>
      </p:sp>
      <p:sp>
        <p:nvSpPr>
          <p:cNvPr id="77" name="Rechthoek 76">
            <a:extLst>
              <a:ext uri="{FF2B5EF4-FFF2-40B4-BE49-F238E27FC236}">
                <a16:creationId xmlns:a16="http://schemas.microsoft.com/office/drawing/2014/main" id="{2370C314-3B70-4ED8-9A96-8F82DC948E4E}"/>
              </a:ext>
            </a:extLst>
          </p:cNvPr>
          <p:cNvSpPr/>
          <p:nvPr/>
        </p:nvSpPr>
        <p:spPr>
          <a:xfrm>
            <a:off x="171570" y="1395841"/>
            <a:ext cx="7525490" cy="2884558"/>
          </a:xfrm>
          <a:prstGeom prst="rect">
            <a:avLst/>
          </a:prstGeom>
          <a:gradFill flip="none" rotWithShape="1">
            <a:gsLst>
              <a:gs pos="0">
                <a:srgbClr val="FECB00">
                  <a:shade val="30000"/>
                  <a:satMod val="115000"/>
                </a:srgbClr>
              </a:gs>
              <a:gs pos="50000">
                <a:srgbClr val="FECB00">
                  <a:shade val="67500"/>
                  <a:satMod val="115000"/>
                </a:srgbClr>
              </a:gs>
              <a:gs pos="100000">
                <a:srgbClr val="FECB00">
                  <a:shade val="100000"/>
                  <a:satMod val="115000"/>
                </a:srgbClr>
              </a:gs>
            </a:gsLst>
            <a:lin ang="16200000" scaled="1"/>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lstStyle/>
          <a:p>
            <a:r>
              <a:rPr lang="de-DE" sz="1200" dirty="0" err="1">
                <a:solidFill>
                  <a:schemeClr val="tx1"/>
                </a:solidFill>
                <a:latin typeface="Verdana" panose="020B0604030504040204" pitchFamily="34" charset="0"/>
                <a:ea typeface="Verdana" panose="020B0604030504040204" pitchFamily="34" charset="0"/>
              </a:rPr>
              <a:t>Aanvullend</a:t>
            </a:r>
            <a:r>
              <a:rPr lang="de-DE" sz="1200" dirty="0">
                <a:solidFill>
                  <a:schemeClr val="tx1"/>
                </a:solidFill>
                <a:latin typeface="Verdana" panose="020B0604030504040204" pitchFamily="34" charset="0"/>
                <a:ea typeface="Verdana" panose="020B0604030504040204" pitchFamily="34" charset="0"/>
              </a:rPr>
              <a:t> AST3</a:t>
            </a:r>
          </a:p>
        </p:txBody>
      </p:sp>
      <p:sp>
        <p:nvSpPr>
          <p:cNvPr id="78" name="Rechthoek 77">
            <a:extLst>
              <a:ext uri="{FF2B5EF4-FFF2-40B4-BE49-F238E27FC236}">
                <a16:creationId xmlns:a16="http://schemas.microsoft.com/office/drawing/2014/main" id="{4CD5CCDD-E636-4AA5-8E94-B4946479A7EC}"/>
              </a:ext>
            </a:extLst>
          </p:cNvPr>
          <p:cNvSpPr/>
          <p:nvPr/>
        </p:nvSpPr>
        <p:spPr>
          <a:xfrm>
            <a:off x="171570" y="1888211"/>
            <a:ext cx="4124633" cy="2392188"/>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nchorCtr="0"/>
          <a:lstStyle/>
          <a:p>
            <a:r>
              <a:rPr lang="de-DE" sz="1200" dirty="0" err="1">
                <a:solidFill>
                  <a:schemeClr val="bg1"/>
                </a:solidFill>
                <a:latin typeface="Verdana" panose="020B0604030504040204" pitchFamily="34" charset="0"/>
                <a:ea typeface="Verdana" panose="020B0604030504040204" pitchFamily="34" charset="0"/>
              </a:rPr>
              <a:t>Aanvullend</a:t>
            </a:r>
            <a:r>
              <a:rPr lang="de-DE" sz="1200" dirty="0">
                <a:solidFill>
                  <a:schemeClr val="bg1"/>
                </a:solidFill>
                <a:latin typeface="Verdana" panose="020B0604030504040204" pitchFamily="34" charset="0"/>
                <a:ea typeface="Verdana" panose="020B0604030504040204" pitchFamily="34" charset="0"/>
              </a:rPr>
              <a:t> SH3</a:t>
            </a:r>
          </a:p>
        </p:txBody>
      </p:sp>
      <p:sp>
        <p:nvSpPr>
          <p:cNvPr id="4" name="Ondertitel 3">
            <a:extLst>
              <a:ext uri="{FF2B5EF4-FFF2-40B4-BE49-F238E27FC236}">
                <a16:creationId xmlns:a16="http://schemas.microsoft.com/office/drawing/2014/main" id="{F24FF849-A486-4D65-8D1C-643C98B68AF2}"/>
              </a:ext>
            </a:extLst>
          </p:cNvPr>
          <p:cNvSpPr>
            <a:spLocks noGrp="1"/>
          </p:cNvSpPr>
          <p:nvPr>
            <p:ph type="subTitle" idx="1"/>
          </p:nvPr>
        </p:nvSpPr>
        <p:spPr>
          <a:xfrm>
            <a:off x="507772" y="455195"/>
            <a:ext cx="8859252" cy="317908"/>
          </a:xfrm>
        </p:spPr>
        <p:txBody>
          <a:bodyPr/>
          <a:lstStyle/>
          <a:p>
            <a:r>
              <a:rPr lang="de-DE" dirty="0" err="1"/>
              <a:t>Aanvullende</a:t>
            </a:r>
            <a:r>
              <a:rPr lang="de-DE" dirty="0"/>
              <a:t>/</a:t>
            </a:r>
            <a:r>
              <a:rPr lang="de-DE" dirty="0" err="1"/>
              <a:t>specifieke</a:t>
            </a:r>
            <a:r>
              <a:rPr lang="de-DE" dirty="0"/>
              <a:t> </a:t>
            </a:r>
            <a:r>
              <a:rPr lang="de-DE" dirty="0" err="1"/>
              <a:t>opleiding</a:t>
            </a:r>
            <a:r>
              <a:rPr lang="de-DE" dirty="0"/>
              <a:t> </a:t>
            </a:r>
            <a:r>
              <a:rPr lang="de-DE" dirty="0" err="1"/>
              <a:t>training</a:t>
            </a:r>
            <a:r>
              <a:rPr lang="de-DE" dirty="0"/>
              <a:t> </a:t>
            </a:r>
            <a:r>
              <a:rPr lang="de-DE" sz="600" dirty="0"/>
              <a:t>(</a:t>
            </a:r>
            <a:r>
              <a:rPr lang="de-DE" sz="600" dirty="0" err="1"/>
              <a:t>inventarisatie</a:t>
            </a:r>
            <a:r>
              <a:rPr lang="de-DE" sz="600" dirty="0"/>
              <a:t> branchedeskundige)</a:t>
            </a:r>
          </a:p>
        </p:txBody>
      </p:sp>
      <p:pic>
        <p:nvPicPr>
          <p:cNvPr id="43" name="Afbeelding 42" descr="Afbeelding met schaar, gereedschap&#10;&#10;Automatisch gegenereerde beschrijving">
            <a:extLst>
              <a:ext uri="{FF2B5EF4-FFF2-40B4-BE49-F238E27FC236}">
                <a16:creationId xmlns:a16="http://schemas.microsoft.com/office/drawing/2014/main" id="{C27D826C-A59B-437D-8635-C33DC5DB1E7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1672" y="2273374"/>
            <a:ext cx="360000" cy="360000"/>
          </a:xfrm>
          <a:prstGeom prst="rect">
            <a:avLst/>
          </a:prstGeom>
        </p:spPr>
      </p:pic>
      <p:pic>
        <p:nvPicPr>
          <p:cNvPr id="44" name="Afbeelding 43">
            <a:extLst>
              <a:ext uri="{FF2B5EF4-FFF2-40B4-BE49-F238E27FC236}">
                <a16:creationId xmlns:a16="http://schemas.microsoft.com/office/drawing/2014/main" id="{71AA577D-40C2-4131-8977-1AD04FCBFC93}"/>
              </a:ext>
            </a:extLst>
          </p:cNvPr>
          <p:cNvPicPr>
            <a:picLocks noChangeAspect="1"/>
          </p:cNvPicPr>
          <p:nvPr/>
        </p:nvPicPr>
        <p:blipFill rotWithShape="1">
          <a:blip r:embed="rId3">
            <a:clrChange>
              <a:clrFrom>
                <a:srgbClr val="FFFFFF"/>
              </a:clrFrom>
              <a:clrTo>
                <a:srgbClr val="FFFFFF">
                  <a:alpha val="0"/>
                </a:srgbClr>
              </a:clrTo>
            </a:clrChange>
          </a:blip>
          <a:srcRect l="10108" t="10880" r="10185" b="10977"/>
          <a:stretch/>
        </p:blipFill>
        <p:spPr>
          <a:xfrm>
            <a:off x="1620871" y="3290861"/>
            <a:ext cx="478441" cy="469059"/>
          </a:xfrm>
          <a:prstGeom prst="rect">
            <a:avLst/>
          </a:prstGeom>
        </p:spPr>
      </p:pic>
      <p:pic>
        <p:nvPicPr>
          <p:cNvPr id="45" name="Afbeelding 44" descr="Afbeelding met atletiekwedstrijd, golf&#10;&#10;Automatisch gegenereerde beschrijving">
            <a:extLst>
              <a:ext uri="{FF2B5EF4-FFF2-40B4-BE49-F238E27FC236}">
                <a16:creationId xmlns:a16="http://schemas.microsoft.com/office/drawing/2014/main" id="{0DD0E548-64F0-430C-91B3-A1350D37F2C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62727" y="2750554"/>
            <a:ext cx="434007" cy="434007"/>
          </a:xfrm>
          <a:prstGeom prst="rect">
            <a:avLst/>
          </a:prstGeom>
        </p:spPr>
      </p:pic>
      <p:pic>
        <p:nvPicPr>
          <p:cNvPr id="47" name="Afbeelding 46">
            <a:extLst>
              <a:ext uri="{FF2B5EF4-FFF2-40B4-BE49-F238E27FC236}">
                <a16:creationId xmlns:a16="http://schemas.microsoft.com/office/drawing/2014/main" id="{3955E00A-510F-4A8B-B64E-727C440175C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885852" y="2176006"/>
            <a:ext cx="540000" cy="540000"/>
          </a:xfrm>
          <a:prstGeom prst="rect">
            <a:avLst/>
          </a:prstGeom>
        </p:spPr>
      </p:pic>
      <p:pic>
        <p:nvPicPr>
          <p:cNvPr id="48" name="Afbeelding 47" descr="Afbeelding met illustratie&#10;&#10;Automatisch gegenereerde beschrijving">
            <a:extLst>
              <a:ext uri="{FF2B5EF4-FFF2-40B4-BE49-F238E27FC236}">
                <a16:creationId xmlns:a16="http://schemas.microsoft.com/office/drawing/2014/main" id="{0D35F878-E1E0-42A8-AC79-BD0DAABE0DE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643414" y="2752354"/>
            <a:ext cx="540504" cy="275551"/>
          </a:xfrm>
          <a:prstGeom prst="rect">
            <a:avLst/>
          </a:prstGeom>
        </p:spPr>
      </p:pic>
      <p:pic>
        <p:nvPicPr>
          <p:cNvPr id="49" name="Afbeelding 48" descr="Afbeelding met illustratie&#10;&#10;Automatisch gegenereerde beschrijving">
            <a:extLst>
              <a:ext uri="{FF2B5EF4-FFF2-40B4-BE49-F238E27FC236}">
                <a16:creationId xmlns:a16="http://schemas.microsoft.com/office/drawing/2014/main" id="{BA463795-41C2-4A1F-8D89-9848BFB519AF}"/>
              </a:ext>
            </a:extLst>
          </p:cNvPr>
          <p:cNvPicPr>
            <a:picLocks noChangeAspect="1"/>
          </p:cNvPicPr>
          <p:nvPr/>
        </p:nvPicPr>
        <p:blipFill rotWithShape="1">
          <a:blip r:embed="rId7">
            <a:clrChange>
              <a:clrFrom>
                <a:srgbClr val="FFFFFF"/>
              </a:clrFrom>
              <a:clrTo>
                <a:srgbClr val="FFFFFF">
                  <a:alpha val="0"/>
                </a:srgbClr>
              </a:clrTo>
            </a:clrChange>
          </a:blip>
          <a:srcRect t="19524" b="21050"/>
          <a:stretch/>
        </p:blipFill>
        <p:spPr>
          <a:xfrm>
            <a:off x="3598265" y="2270565"/>
            <a:ext cx="540000" cy="320901"/>
          </a:xfrm>
          <a:prstGeom prst="rect">
            <a:avLst/>
          </a:prstGeom>
        </p:spPr>
      </p:pic>
      <p:pic>
        <p:nvPicPr>
          <p:cNvPr id="51" name="Afbeelding 50">
            <a:extLst>
              <a:ext uri="{FF2B5EF4-FFF2-40B4-BE49-F238E27FC236}">
                <a16:creationId xmlns:a16="http://schemas.microsoft.com/office/drawing/2014/main" id="{A52A27D2-1188-4138-9D99-E8569BD35B7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46314" y="2736852"/>
            <a:ext cx="399725" cy="399725"/>
          </a:xfrm>
          <a:prstGeom prst="rect">
            <a:avLst/>
          </a:prstGeom>
        </p:spPr>
      </p:pic>
      <p:pic>
        <p:nvPicPr>
          <p:cNvPr id="52" name="Afbeelding 51">
            <a:extLst>
              <a:ext uri="{FF2B5EF4-FFF2-40B4-BE49-F238E27FC236}">
                <a16:creationId xmlns:a16="http://schemas.microsoft.com/office/drawing/2014/main" id="{4FC1B28D-7DF3-431D-A8DF-DEB1503C3133}"/>
              </a:ext>
            </a:extLst>
          </p:cNvPr>
          <p:cNvPicPr>
            <a:picLocks noChangeAspect="1"/>
          </p:cNvPicPr>
          <p:nvPr/>
        </p:nvPicPr>
        <p:blipFill rotWithShape="1">
          <a:blip r:embed="rId9">
            <a:clrChange>
              <a:clrFrom>
                <a:srgbClr val="FFFFFF"/>
              </a:clrFrom>
              <a:clrTo>
                <a:srgbClr val="FFFFFF">
                  <a:alpha val="0"/>
                </a:srgbClr>
              </a:clrTo>
            </a:clrChange>
          </a:blip>
          <a:srcRect t="21820" b="21905"/>
          <a:stretch/>
        </p:blipFill>
        <p:spPr>
          <a:xfrm>
            <a:off x="1528803" y="3830465"/>
            <a:ext cx="703588" cy="395949"/>
          </a:xfrm>
          <a:prstGeom prst="rect">
            <a:avLst/>
          </a:prstGeom>
        </p:spPr>
      </p:pic>
      <p:pic>
        <p:nvPicPr>
          <p:cNvPr id="54" name="Afbeelding 53">
            <a:extLst>
              <a:ext uri="{FF2B5EF4-FFF2-40B4-BE49-F238E27FC236}">
                <a16:creationId xmlns:a16="http://schemas.microsoft.com/office/drawing/2014/main" id="{0B297C0B-DB1A-499C-A2A2-AC6DFD528277}"/>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256103" y="2688742"/>
            <a:ext cx="532422" cy="532422"/>
          </a:xfrm>
          <a:prstGeom prst="rect">
            <a:avLst/>
          </a:prstGeom>
        </p:spPr>
      </p:pic>
      <p:pic>
        <p:nvPicPr>
          <p:cNvPr id="55" name="Afbeelding 54">
            <a:extLst>
              <a:ext uri="{FF2B5EF4-FFF2-40B4-BE49-F238E27FC236}">
                <a16:creationId xmlns:a16="http://schemas.microsoft.com/office/drawing/2014/main" id="{F92F9F91-4419-4A34-8CA3-A59CDC128BF8}"/>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91398" y="2273374"/>
            <a:ext cx="360000" cy="360000"/>
          </a:xfrm>
          <a:prstGeom prst="rect">
            <a:avLst/>
          </a:prstGeom>
        </p:spPr>
      </p:pic>
      <p:pic>
        <p:nvPicPr>
          <p:cNvPr id="56" name="Picture 2" descr="Afbeeldingsresultaat voor skoda logo">
            <a:extLst>
              <a:ext uri="{FF2B5EF4-FFF2-40B4-BE49-F238E27FC236}">
                <a16:creationId xmlns:a16="http://schemas.microsoft.com/office/drawing/2014/main" id="{032DFF5B-692C-450E-84B8-073BE2D7D081}"/>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1124" y="2273374"/>
            <a:ext cx="302694"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Graphic 58">
            <a:extLst>
              <a:ext uri="{FF2B5EF4-FFF2-40B4-BE49-F238E27FC236}">
                <a16:creationId xmlns:a16="http://schemas.microsoft.com/office/drawing/2014/main" id="{9356CA26-3537-409E-8B67-BFB539D3EF48}"/>
              </a:ext>
            </a:extLst>
          </p:cNvPr>
          <p:cNvPicPr>
            <a:picLocks noChangeAspect="1"/>
          </p:cNvPicPr>
          <p:nvPr/>
        </p:nvPicPr>
        <p:blipFill>
          <a:blip r:embed="rId13">
            <a:clrChange>
              <a:clrFrom>
                <a:srgbClr val="FFFFFF"/>
              </a:clrFrom>
              <a:clrTo>
                <a:srgbClr val="FFFFFF">
                  <a:alpha val="0"/>
                </a:srgbClr>
              </a:clrTo>
            </a:clrChange>
            <a:extLst>
              <a:ext uri="{96DAC541-7B7A-43D3-8B79-37D633B846F1}">
                <asvg:svgBlip xmlns:asvg="http://schemas.microsoft.com/office/drawing/2016/SVG/main" r:embed="rId14"/>
              </a:ext>
            </a:extLst>
          </a:blip>
          <a:stretch>
            <a:fillRect/>
          </a:stretch>
        </p:blipFill>
        <p:spPr>
          <a:xfrm>
            <a:off x="3124765" y="3241549"/>
            <a:ext cx="443674" cy="443674"/>
          </a:xfrm>
          <a:prstGeom prst="rect">
            <a:avLst/>
          </a:prstGeom>
        </p:spPr>
      </p:pic>
      <p:grpSp>
        <p:nvGrpSpPr>
          <p:cNvPr id="60" name="Groep 59">
            <a:extLst>
              <a:ext uri="{FF2B5EF4-FFF2-40B4-BE49-F238E27FC236}">
                <a16:creationId xmlns:a16="http://schemas.microsoft.com/office/drawing/2014/main" id="{85E32B2C-641A-4BF1-A400-903A398FA968}"/>
              </a:ext>
            </a:extLst>
          </p:cNvPr>
          <p:cNvGrpSpPr>
            <a:grpSpLocks noChangeAspect="1"/>
          </p:cNvGrpSpPr>
          <p:nvPr/>
        </p:nvGrpSpPr>
        <p:grpSpPr>
          <a:xfrm>
            <a:off x="1713544" y="2273374"/>
            <a:ext cx="360000" cy="360000"/>
            <a:chOff x="1493619" y="3140159"/>
            <a:chExt cx="540000" cy="540000"/>
          </a:xfrm>
        </p:grpSpPr>
        <p:sp>
          <p:nvSpPr>
            <p:cNvPr id="61" name="Ovaal 60">
              <a:extLst>
                <a:ext uri="{FF2B5EF4-FFF2-40B4-BE49-F238E27FC236}">
                  <a16:creationId xmlns:a16="http://schemas.microsoft.com/office/drawing/2014/main" id="{B9FF911F-5EF2-4610-8915-879575F4544D}"/>
                </a:ext>
              </a:extLst>
            </p:cNvPr>
            <p:cNvSpPr/>
            <p:nvPr/>
          </p:nvSpPr>
          <p:spPr>
            <a:xfrm>
              <a:off x="1529619" y="3176159"/>
              <a:ext cx="468000" cy="468000"/>
            </a:xfrm>
            <a:prstGeom prst="ellipse">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2" name="Afbeelding 61" descr="Afbeelding met illustratie&#10;&#10;Automatisch gegenereerde beschrijving">
              <a:extLst>
                <a:ext uri="{FF2B5EF4-FFF2-40B4-BE49-F238E27FC236}">
                  <a16:creationId xmlns:a16="http://schemas.microsoft.com/office/drawing/2014/main" id="{0B121468-E00E-4FF5-85DE-421F508DBD71}"/>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493619" y="3140159"/>
              <a:ext cx="540000" cy="540000"/>
            </a:xfrm>
            <a:prstGeom prst="rect">
              <a:avLst/>
            </a:prstGeom>
          </p:spPr>
        </p:pic>
      </p:grpSp>
      <p:pic>
        <p:nvPicPr>
          <p:cNvPr id="63" name="Afbeelding 62">
            <a:extLst>
              <a:ext uri="{FF2B5EF4-FFF2-40B4-BE49-F238E27FC236}">
                <a16:creationId xmlns:a16="http://schemas.microsoft.com/office/drawing/2014/main" id="{192DB0AA-A8C7-4D7D-B335-F2F95FCF062A}"/>
              </a:ext>
            </a:extLst>
          </p:cNvPr>
          <p:cNvPicPr>
            <a:picLocks noChangeAspect="1"/>
          </p:cNvPicPr>
          <p:nvPr/>
        </p:nvPicPr>
        <p:blipFill rotWithShape="1">
          <a:blip r:embed="rId16">
            <a:clrChange>
              <a:clrFrom>
                <a:srgbClr val="FFFFFF"/>
              </a:clrFrom>
              <a:clrTo>
                <a:srgbClr val="FFFFFF">
                  <a:alpha val="0"/>
                </a:srgbClr>
              </a:clrTo>
            </a:clrChange>
          </a:blip>
          <a:srcRect t="27871" b="29063"/>
          <a:stretch/>
        </p:blipFill>
        <p:spPr>
          <a:xfrm>
            <a:off x="2282229" y="3314426"/>
            <a:ext cx="761025" cy="327747"/>
          </a:xfrm>
          <a:prstGeom prst="rect">
            <a:avLst/>
          </a:prstGeom>
        </p:spPr>
      </p:pic>
      <p:pic>
        <p:nvPicPr>
          <p:cNvPr id="64" name="Afbeelding 63">
            <a:extLst>
              <a:ext uri="{FF2B5EF4-FFF2-40B4-BE49-F238E27FC236}">
                <a16:creationId xmlns:a16="http://schemas.microsoft.com/office/drawing/2014/main" id="{C4221428-9458-4347-BA16-956FF50C2CF0}"/>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958895" y="2615635"/>
            <a:ext cx="610021" cy="610021"/>
          </a:xfrm>
          <a:prstGeom prst="rect">
            <a:avLst/>
          </a:prstGeom>
        </p:spPr>
      </p:pic>
      <p:pic>
        <p:nvPicPr>
          <p:cNvPr id="65" name="Afbeelding 64">
            <a:extLst>
              <a:ext uri="{FF2B5EF4-FFF2-40B4-BE49-F238E27FC236}">
                <a16:creationId xmlns:a16="http://schemas.microsoft.com/office/drawing/2014/main" id="{C029DEC7-8BED-4EBF-81C6-F5089060BE89}"/>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2503154" y="3732581"/>
            <a:ext cx="416263" cy="416263"/>
          </a:xfrm>
          <a:prstGeom prst="rect">
            <a:avLst/>
          </a:prstGeom>
        </p:spPr>
      </p:pic>
      <p:pic>
        <p:nvPicPr>
          <p:cNvPr id="66" name="Afbeelding 65">
            <a:extLst>
              <a:ext uri="{FF2B5EF4-FFF2-40B4-BE49-F238E27FC236}">
                <a16:creationId xmlns:a16="http://schemas.microsoft.com/office/drawing/2014/main" id="{88842E23-105B-4068-BC6C-9D566A4529B0}"/>
              </a:ext>
            </a:extLst>
          </p:cNvPr>
          <p:cNvPicPr>
            <a:picLocks noChangeAspect="1"/>
          </p:cNvPicPr>
          <p:nvPr/>
        </p:nvPicPr>
        <p:blipFill rotWithShape="1">
          <a:blip r:embed="rId19">
            <a:clrChange>
              <a:clrFrom>
                <a:srgbClr val="FFFFFF"/>
              </a:clrFrom>
              <a:clrTo>
                <a:srgbClr val="FFFFFF">
                  <a:alpha val="0"/>
                </a:srgbClr>
              </a:clrTo>
            </a:clrChange>
          </a:blip>
          <a:srcRect l="6096" t="3621" r="7202" b="8254"/>
          <a:stretch/>
        </p:blipFill>
        <p:spPr>
          <a:xfrm>
            <a:off x="248630" y="3703124"/>
            <a:ext cx="677903" cy="523290"/>
          </a:xfrm>
          <a:prstGeom prst="rect">
            <a:avLst/>
          </a:prstGeom>
        </p:spPr>
      </p:pic>
      <p:pic>
        <p:nvPicPr>
          <p:cNvPr id="75" name="Picture 4" descr="Afbeeldingsresultaat voor citroen logo">
            <a:extLst>
              <a:ext uri="{FF2B5EF4-FFF2-40B4-BE49-F238E27FC236}">
                <a16:creationId xmlns:a16="http://schemas.microsoft.com/office/drawing/2014/main" id="{F211EB19-E36D-4FD9-A378-931C3697A315}"/>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5085" y="3851134"/>
            <a:ext cx="419683" cy="300905"/>
          </a:xfrm>
          <a:prstGeom prst="rect">
            <a:avLst/>
          </a:prstGeom>
          <a:noFill/>
          <a:extLst>
            <a:ext uri="{909E8E84-426E-40dd-AFC4-6F175D3DCCD1}">
              <a14:hiddenFill xmlns="" xmlns:a14="http://schemas.microsoft.com/office/drawing/2010/main">
                <a:solidFill>
                  <a:srgbClr val="FFFFFF"/>
                </a:solidFill>
              </a14:hiddenFill>
            </a:ext>
          </a:extLst>
        </p:spPr>
      </p:pic>
      <p:pic>
        <p:nvPicPr>
          <p:cNvPr id="95" name="Picture 6" descr="Afbeeldingsresultaat voor ds automobiles logo">
            <a:extLst>
              <a:ext uri="{FF2B5EF4-FFF2-40B4-BE49-F238E27FC236}">
                <a16:creationId xmlns:a16="http://schemas.microsoft.com/office/drawing/2014/main" id="{B33C1520-BD5D-4816-91A7-48BEF19EFA3A}"/>
              </a:ext>
            </a:extLst>
          </p:cNvPr>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865" y="3338140"/>
            <a:ext cx="413981" cy="296816"/>
          </a:xfrm>
          <a:prstGeom prst="rect">
            <a:avLst/>
          </a:prstGeom>
          <a:noFill/>
          <a:extLst>
            <a:ext uri="{909E8E84-426E-40dd-AFC4-6F175D3DCCD1}">
              <a14:hiddenFill xmlns="" xmlns:a14="http://schemas.microsoft.com/office/drawing/2010/main">
                <a:solidFill>
                  <a:srgbClr val="FFFFFF"/>
                </a:solidFill>
              </a14:hiddenFill>
            </a:ext>
          </a:extLst>
        </p:spPr>
      </p:pic>
      <p:pic>
        <p:nvPicPr>
          <p:cNvPr id="98" name="Afbeelding 97">
            <a:extLst>
              <a:ext uri="{FF2B5EF4-FFF2-40B4-BE49-F238E27FC236}">
                <a16:creationId xmlns:a16="http://schemas.microsoft.com/office/drawing/2014/main" id="{28ED38B8-EA20-48A5-833B-2542E6EFF4A6}"/>
              </a:ext>
            </a:extLst>
          </p:cNvPr>
          <p:cNvPicPr>
            <a:picLocks noChangeAspect="1"/>
          </p:cNvPicPr>
          <p:nvPr/>
        </p:nvPicPr>
        <p:blipFill>
          <a:blip r:embed="rId22"/>
          <a:stretch>
            <a:fillRect/>
          </a:stretch>
        </p:blipFill>
        <p:spPr>
          <a:xfrm>
            <a:off x="909901" y="3358020"/>
            <a:ext cx="480966" cy="390559"/>
          </a:xfrm>
          <a:prstGeom prst="rect">
            <a:avLst/>
          </a:prstGeom>
        </p:spPr>
      </p:pic>
      <p:pic>
        <p:nvPicPr>
          <p:cNvPr id="103" name="Afbeelding 102">
            <a:extLst>
              <a:ext uri="{FF2B5EF4-FFF2-40B4-BE49-F238E27FC236}">
                <a16:creationId xmlns:a16="http://schemas.microsoft.com/office/drawing/2014/main" id="{D490A140-07CA-4C7C-B4DA-E767F108AACD}"/>
              </a:ext>
            </a:extLst>
          </p:cNvPr>
          <p:cNvPicPr>
            <a:picLocks noChangeAspect="1"/>
          </p:cNvPicPr>
          <p:nvPr/>
        </p:nvPicPr>
        <p:blipFill rotWithShape="1">
          <a:blip r:embed="rId23">
            <a:clrChange>
              <a:clrFrom>
                <a:srgbClr val="FFFFFF"/>
              </a:clrFrom>
              <a:clrTo>
                <a:srgbClr val="FFFFFF">
                  <a:alpha val="0"/>
                </a:srgbClr>
              </a:clrTo>
            </a:clrChange>
          </a:blip>
          <a:srcRect l="75980" t="72141" r="11045" b="11376"/>
          <a:stretch/>
        </p:blipFill>
        <p:spPr>
          <a:xfrm>
            <a:off x="2203270" y="2209286"/>
            <a:ext cx="599769" cy="488177"/>
          </a:xfrm>
          <a:prstGeom prst="rect">
            <a:avLst/>
          </a:prstGeom>
        </p:spPr>
      </p:pic>
      <p:pic>
        <p:nvPicPr>
          <p:cNvPr id="104" name="Afbeelding 103">
            <a:extLst>
              <a:ext uri="{FF2B5EF4-FFF2-40B4-BE49-F238E27FC236}">
                <a16:creationId xmlns:a16="http://schemas.microsoft.com/office/drawing/2014/main" id="{A41F8A00-ACE1-4486-AB32-BEC5A7C8B1C9}"/>
              </a:ext>
            </a:extLst>
          </p:cNvPr>
          <p:cNvPicPr>
            <a:picLocks noChangeAspect="1"/>
          </p:cNvPicPr>
          <p:nvPr/>
        </p:nvPicPr>
        <p:blipFill rotWithShape="1">
          <a:blip r:embed="rId24">
            <a:clrChange>
              <a:clrFrom>
                <a:srgbClr val="FFFFFF"/>
              </a:clrFrom>
              <a:clrTo>
                <a:srgbClr val="FFFFFF">
                  <a:alpha val="0"/>
                </a:srgbClr>
              </a:clrTo>
            </a:clrChange>
          </a:blip>
          <a:srcRect t="16659" b="20400"/>
          <a:stretch/>
        </p:blipFill>
        <p:spPr>
          <a:xfrm>
            <a:off x="3000886" y="3767000"/>
            <a:ext cx="689540" cy="434007"/>
          </a:xfrm>
          <a:prstGeom prst="rect">
            <a:avLst/>
          </a:prstGeom>
        </p:spPr>
      </p:pic>
      <p:pic>
        <p:nvPicPr>
          <p:cNvPr id="105" name="Afbeelding 104" descr="Afbeelding met schaar, gereedschap&#10;&#10;Automatisch gegenereerde beschrijving">
            <a:extLst>
              <a:ext uri="{FF2B5EF4-FFF2-40B4-BE49-F238E27FC236}">
                <a16:creationId xmlns:a16="http://schemas.microsoft.com/office/drawing/2014/main" id="{ACACF25F-13B5-49BB-A7EE-EEDFE7917BC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89786" y="1542876"/>
            <a:ext cx="360000" cy="360000"/>
          </a:xfrm>
          <a:prstGeom prst="rect">
            <a:avLst/>
          </a:prstGeom>
        </p:spPr>
      </p:pic>
      <p:pic>
        <p:nvPicPr>
          <p:cNvPr id="108" name="Afbeelding 107">
            <a:extLst>
              <a:ext uri="{FF2B5EF4-FFF2-40B4-BE49-F238E27FC236}">
                <a16:creationId xmlns:a16="http://schemas.microsoft.com/office/drawing/2014/main" id="{399987CF-CFB8-4AFF-A24D-E76CAFEF606F}"/>
              </a:ext>
            </a:extLst>
          </p:cNvPr>
          <p:cNvPicPr>
            <a:picLocks noChangeAspect="1"/>
          </p:cNvPicPr>
          <p:nvPr/>
        </p:nvPicPr>
        <p:blipFill rotWithShape="1">
          <a:blip r:embed="rId3">
            <a:clrChange>
              <a:clrFrom>
                <a:srgbClr val="FFFFFF"/>
              </a:clrFrom>
              <a:clrTo>
                <a:srgbClr val="FFFFFF">
                  <a:alpha val="0"/>
                </a:srgbClr>
              </a:clrTo>
            </a:clrChange>
          </a:blip>
          <a:srcRect l="10108" t="10880" r="10185" b="10977"/>
          <a:stretch/>
        </p:blipFill>
        <p:spPr>
          <a:xfrm>
            <a:off x="5209234" y="3728646"/>
            <a:ext cx="478441" cy="469059"/>
          </a:xfrm>
          <a:prstGeom prst="rect">
            <a:avLst/>
          </a:prstGeom>
        </p:spPr>
      </p:pic>
      <p:pic>
        <p:nvPicPr>
          <p:cNvPr id="109" name="Afbeelding 108" descr="Afbeelding met atletiekwedstrijd, golf&#10;&#10;Automatisch gegenereerde beschrijving">
            <a:extLst>
              <a:ext uri="{FF2B5EF4-FFF2-40B4-BE49-F238E27FC236}">
                <a16:creationId xmlns:a16="http://schemas.microsoft.com/office/drawing/2014/main" id="{F7B75489-3884-4308-AFE2-C43915ABE61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1911" y="2741529"/>
            <a:ext cx="434007" cy="434007"/>
          </a:xfrm>
          <a:prstGeom prst="rect">
            <a:avLst/>
          </a:prstGeom>
        </p:spPr>
      </p:pic>
      <p:pic>
        <p:nvPicPr>
          <p:cNvPr id="110" name="Afbeelding 109" descr="Afbeelding met illustratie&#10;&#10;Automatisch gegenereerde beschrijving">
            <a:extLst>
              <a:ext uri="{FF2B5EF4-FFF2-40B4-BE49-F238E27FC236}">
                <a16:creationId xmlns:a16="http://schemas.microsoft.com/office/drawing/2014/main" id="{2E37DCFE-7F40-4089-AE73-00B037A156A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178202" y="3308003"/>
            <a:ext cx="540504" cy="275551"/>
          </a:xfrm>
          <a:prstGeom prst="rect">
            <a:avLst/>
          </a:prstGeom>
        </p:spPr>
      </p:pic>
      <p:pic>
        <p:nvPicPr>
          <p:cNvPr id="111" name="Afbeelding 110">
            <a:extLst>
              <a:ext uri="{FF2B5EF4-FFF2-40B4-BE49-F238E27FC236}">
                <a16:creationId xmlns:a16="http://schemas.microsoft.com/office/drawing/2014/main" id="{CB0B2519-12EE-4015-8496-C754AA56D856}"/>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248592" y="2716006"/>
            <a:ext cx="399725" cy="399725"/>
          </a:xfrm>
          <a:prstGeom prst="rect">
            <a:avLst/>
          </a:prstGeom>
        </p:spPr>
      </p:pic>
      <p:pic>
        <p:nvPicPr>
          <p:cNvPr id="112" name="Afbeelding 111">
            <a:extLst>
              <a:ext uri="{FF2B5EF4-FFF2-40B4-BE49-F238E27FC236}">
                <a16:creationId xmlns:a16="http://schemas.microsoft.com/office/drawing/2014/main" id="{B465CF63-5A5A-41E3-B19A-E2CF3B7ABD00}"/>
              </a:ext>
            </a:extLst>
          </p:cNvPr>
          <p:cNvPicPr>
            <a:picLocks noChangeAspect="1"/>
          </p:cNvPicPr>
          <p:nvPr/>
        </p:nvPicPr>
        <p:blipFill rotWithShape="1">
          <a:blip r:embed="rId9">
            <a:clrChange>
              <a:clrFrom>
                <a:srgbClr val="FFFFFF"/>
              </a:clrFrom>
              <a:clrTo>
                <a:srgbClr val="FFFFFF">
                  <a:alpha val="0"/>
                </a:srgbClr>
              </a:clrTo>
            </a:clrChange>
          </a:blip>
          <a:srcRect t="21820" b="21905"/>
          <a:stretch/>
        </p:blipFill>
        <p:spPr>
          <a:xfrm>
            <a:off x="5819841" y="3772834"/>
            <a:ext cx="703588" cy="395949"/>
          </a:xfrm>
          <a:prstGeom prst="rect">
            <a:avLst/>
          </a:prstGeom>
        </p:spPr>
      </p:pic>
      <p:pic>
        <p:nvPicPr>
          <p:cNvPr id="113" name="Afbeelding 112">
            <a:extLst>
              <a:ext uri="{FF2B5EF4-FFF2-40B4-BE49-F238E27FC236}">
                <a16:creationId xmlns:a16="http://schemas.microsoft.com/office/drawing/2014/main" id="{BB5F2AAA-973F-4274-A669-DE2383F42AE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532703" y="2066474"/>
            <a:ext cx="532422" cy="532422"/>
          </a:xfrm>
          <a:prstGeom prst="rect">
            <a:avLst/>
          </a:prstGeom>
        </p:spPr>
      </p:pic>
      <p:pic>
        <p:nvPicPr>
          <p:cNvPr id="114" name="Afbeelding 113">
            <a:extLst>
              <a:ext uri="{FF2B5EF4-FFF2-40B4-BE49-F238E27FC236}">
                <a16:creationId xmlns:a16="http://schemas.microsoft.com/office/drawing/2014/main" id="{2C37F5E3-6C46-49B9-93CD-FE816E792D04}"/>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6555780" y="1587312"/>
            <a:ext cx="360000" cy="360000"/>
          </a:xfrm>
          <a:prstGeom prst="rect">
            <a:avLst/>
          </a:prstGeom>
        </p:spPr>
      </p:pic>
      <p:pic>
        <p:nvPicPr>
          <p:cNvPr id="115" name="Picture 2" descr="Afbeeldingsresultaat voor skoda logo">
            <a:extLst>
              <a:ext uri="{FF2B5EF4-FFF2-40B4-BE49-F238E27FC236}">
                <a16:creationId xmlns:a16="http://schemas.microsoft.com/office/drawing/2014/main" id="{A4D6DA65-CEC5-4FB6-AF37-2D59CCC703A4}"/>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6161" y="1556359"/>
            <a:ext cx="302694"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16" name="Graphic 115">
            <a:extLst>
              <a:ext uri="{FF2B5EF4-FFF2-40B4-BE49-F238E27FC236}">
                <a16:creationId xmlns:a16="http://schemas.microsoft.com/office/drawing/2014/main" id="{64D4289D-F9B4-43CE-B5CA-71785ACF2FEC}"/>
              </a:ext>
            </a:extLst>
          </p:cNvPr>
          <p:cNvPicPr>
            <a:picLocks noChangeAspect="1"/>
          </p:cNvPicPr>
          <p:nvPr/>
        </p:nvPicPr>
        <p:blipFill>
          <a:blip r:embed="rId13">
            <a:clrChange>
              <a:clrFrom>
                <a:srgbClr val="FFFFFF"/>
              </a:clrFrom>
              <a:clrTo>
                <a:srgbClr val="FFFFFF">
                  <a:alpha val="0"/>
                </a:srgbClr>
              </a:clrTo>
            </a:clrChange>
            <a:extLst>
              <a:ext uri="{96DAC541-7B7A-43D3-8B79-37D633B846F1}">
                <asvg:svgBlip xmlns:asvg="http://schemas.microsoft.com/office/drawing/2016/SVG/main" r:embed="rId14"/>
              </a:ext>
            </a:extLst>
          </a:blip>
          <a:stretch>
            <a:fillRect/>
          </a:stretch>
        </p:blipFill>
        <p:spPr>
          <a:xfrm>
            <a:off x="5226617" y="2066000"/>
            <a:ext cx="443674" cy="443674"/>
          </a:xfrm>
          <a:prstGeom prst="rect">
            <a:avLst/>
          </a:prstGeom>
        </p:spPr>
      </p:pic>
      <p:grpSp>
        <p:nvGrpSpPr>
          <p:cNvPr id="117" name="Groep 116">
            <a:extLst>
              <a:ext uri="{FF2B5EF4-FFF2-40B4-BE49-F238E27FC236}">
                <a16:creationId xmlns:a16="http://schemas.microsoft.com/office/drawing/2014/main" id="{5D7EDDDD-83B2-46C5-8489-B9EFCC365B11}"/>
              </a:ext>
            </a:extLst>
          </p:cNvPr>
          <p:cNvGrpSpPr>
            <a:grpSpLocks noChangeAspect="1"/>
          </p:cNvGrpSpPr>
          <p:nvPr/>
        </p:nvGrpSpPr>
        <p:grpSpPr>
          <a:xfrm>
            <a:off x="4618914" y="1518876"/>
            <a:ext cx="360000" cy="360000"/>
            <a:chOff x="1493619" y="3140159"/>
            <a:chExt cx="540000" cy="540000"/>
          </a:xfrm>
        </p:grpSpPr>
        <p:sp>
          <p:nvSpPr>
            <p:cNvPr id="118" name="Ovaal 117">
              <a:extLst>
                <a:ext uri="{FF2B5EF4-FFF2-40B4-BE49-F238E27FC236}">
                  <a16:creationId xmlns:a16="http://schemas.microsoft.com/office/drawing/2014/main" id="{367296AB-925F-45E9-85EA-D0501BB31D13}"/>
                </a:ext>
              </a:extLst>
            </p:cNvPr>
            <p:cNvSpPr/>
            <p:nvPr/>
          </p:nvSpPr>
          <p:spPr>
            <a:xfrm>
              <a:off x="1529619" y="3176159"/>
              <a:ext cx="468000" cy="468000"/>
            </a:xfrm>
            <a:prstGeom prst="ellipse">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9" name="Afbeelding 118" descr="Afbeelding met illustratie&#10;&#10;Automatisch gegenereerde beschrijving">
              <a:extLst>
                <a:ext uri="{FF2B5EF4-FFF2-40B4-BE49-F238E27FC236}">
                  <a16:creationId xmlns:a16="http://schemas.microsoft.com/office/drawing/2014/main" id="{F52B0204-8EE5-41D7-B40F-B2E587D00F62}"/>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493619" y="3140159"/>
              <a:ext cx="540000" cy="540000"/>
            </a:xfrm>
            <a:prstGeom prst="rect">
              <a:avLst/>
            </a:prstGeom>
          </p:spPr>
        </p:pic>
      </p:grpSp>
      <p:pic>
        <p:nvPicPr>
          <p:cNvPr id="120" name="Afbeelding 119">
            <a:extLst>
              <a:ext uri="{FF2B5EF4-FFF2-40B4-BE49-F238E27FC236}">
                <a16:creationId xmlns:a16="http://schemas.microsoft.com/office/drawing/2014/main" id="{65154D19-C3AB-4A28-83EC-EB4B16883660}"/>
              </a:ext>
            </a:extLst>
          </p:cNvPr>
          <p:cNvPicPr>
            <a:picLocks noChangeAspect="1"/>
          </p:cNvPicPr>
          <p:nvPr/>
        </p:nvPicPr>
        <p:blipFill rotWithShape="1">
          <a:blip r:embed="rId16">
            <a:clrChange>
              <a:clrFrom>
                <a:srgbClr val="FFFFFF"/>
              </a:clrFrom>
              <a:clrTo>
                <a:srgbClr val="FFFFFF">
                  <a:alpha val="0"/>
                </a:srgbClr>
              </a:clrTo>
            </a:clrChange>
          </a:blip>
          <a:srcRect t="27871" b="29063"/>
          <a:stretch/>
        </p:blipFill>
        <p:spPr>
          <a:xfrm>
            <a:off x="5831783" y="2132690"/>
            <a:ext cx="761025" cy="327747"/>
          </a:xfrm>
          <a:prstGeom prst="rect">
            <a:avLst/>
          </a:prstGeom>
        </p:spPr>
      </p:pic>
      <p:pic>
        <p:nvPicPr>
          <p:cNvPr id="121" name="Afbeelding 120">
            <a:extLst>
              <a:ext uri="{FF2B5EF4-FFF2-40B4-BE49-F238E27FC236}">
                <a16:creationId xmlns:a16="http://schemas.microsoft.com/office/drawing/2014/main" id="{2C46DEFE-270F-45EC-A121-6B251B309D2E}"/>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5810983" y="3175536"/>
            <a:ext cx="610021" cy="610021"/>
          </a:xfrm>
          <a:prstGeom prst="rect">
            <a:avLst/>
          </a:prstGeom>
        </p:spPr>
      </p:pic>
      <p:pic>
        <p:nvPicPr>
          <p:cNvPr id="122" name="Afbeelding 121">
            <a:extLst>
              <a:ext uri="{FF2B5EF4-FFF2-40B4-BE49-F238E27FC236}">
                <a16:creationId xmlns:a16="http://schemas.microsoft.com/office/drawing/2014/main" id="{1E0D376C-26CB-4D4B-B26B-552B37CC2C31}"/>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907676" y="2668042"/>
            <a:ext cx="416263" cy="416263"/>
          </a:xfrm>
          <a:prstGeom prst="rect">
            <a:avLst/>
          </a:prstGeom>
        </p:spPr>
      </p:pic>
      <p:pic>
        <p:nvPicPr>
          <p:cNvPr id="123" name="Afbeelding 122">
            <a:extLst>
              <a:ext uri="{FF2B5EF4-FFF2-40B4-BE49-F238E27FC236}">
                <a16:creationId xmlns:a16="http://schemas.microsoft.com/office/drawing/2014/main" id="{8463A64F-22BF-43DE-A3B2-806BCC5040A6}"/>
              </a:ext>
            </a:extLst>
          </p:cNvPr>
          <p:cNvPicPr>
            <a:picLocks noChangeAspect="1"/>
          </p:cNvPicPr>
          <p:nvPr/>
        </p:nvPicPr>
        <p:blipFill rotWithShape="1">
          <a:blip r:embed="rId19">
            <a:clrChange>
              <a:clrFrom>
                <a:srgbClr val="FFFFFF"/>
              </a:clrFrom>
              <a:clrTo>
                <a:srgbClr val="FFFFFF">
                  <a:alpha val="0"/>
                </a:srgbClr>
              </a:clrTo>
            </a:clrChange>
          </a:blip>
          <a:srcRect l="6096" t="3621" r="7202" b="8254"/>
          <a:stretch/>
        </p:blipFill>
        <p:spPr>
          <a:xfrm>
            <a:off x="6595574" y="2060027"/>
            <a:ext cx="677903" cy="523290"/>
          </a:xfrm>
          <a:prstGeom prst="rect">
            <a:avLst/>
          </a:prstGeom>
        </p:spPr>
      </p:pic>
      <p:pic>
        <p:nvPicPr>
          <p:cNvPr id="124" name="Picture 4" descr="Afbeeldingsresultaat voor citroen logo">
            <a:extLst>
              <a:ext uri="{FF2B5EF4-FFF2-40B4-BE49-F238E27FC236}">
                <a16:creationId xmlns:a16="http://schemas.microsoft.com/office/drawing/2014/main" id="{86CCC549-75E1-4F59-BD3B-2ACF82B72CD7}"/>
              </a:ext>
            </a:extLst>
          </p:cNvPr>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0682" y="2716006"/>
            <a:ext cx="419683" cy="300905"/>
          </a:xfrm>
          <a:prstGeom prst="rect">
            <a:avLst/>
          </a:prstGeom>
          <a:noFill/>
          <a:extLst>
            <a:ext uri="{909E8E84-426E-40dd-AFC4-6F175D3DCCD1}">
              <a14:hiddenFill xmlns="" xmlns:a14="http://schemas.microsoft.com/office/drawing/2010/main">
                <a:solidFill>
                  <a:srgbClr val="FFFFFF"/>
                </a:solidFill>
              </a14:hiddenFill>
            </a:ext>
          </a:extLst>
        </p:spPr>
      </p:pic>
      <p:pic>
        <p:nvPicPr>
          <p:cNvPr id="125" name="Picture 6" descr="Afbeeldingsresultaat voor ds automobiles logo">
            <a:extLst>
              <a:ext uri="{FF2B5EF4-FFF2-40B4-BE49-F238E27FC236}">
                <a16:creationId xmlns:a16="http://schemas.microsoft.com/office/drawing/2014/main" id="{C3262D05-13DD-4D97-BF03-C8978593A813}"/>
              </a:ext>
            </a:extLst>
          </p:cNvPr>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3465" y="2122157"/>
            <a:ext cx="413981" cy="296816"/>
          </a:xfrm>
          <a:prstGeom prst="rect">
            <a:avLst/>
          </a:prstGeom>
          <a:noFill/>
          <a:extLst>
            <a:ext uri="{909E8E84-426E-40dd-AFC4-6F175D3DCCD1}">
              <a14:hiddenFill xmlns="" xmlns:a14="http://schemas.microsoft.com/office/drawing/2010/main">
                <a:solidFill>
                  <a:srgbClr val="FFFFFF"/>
                </a:solidFill>
              </a14:hiddenFill>
            </a:ext>
          </a:extLst>
        </p:spPr>
      </p:pic>
      <p:pic>
        <p:nvPicPr>
          <p:cNvPr id="126" name="Afbeelding 125">
            <a:extLst>
              <a:ext uri="{FF2B5EF4-FFF2-40B4-BE49-F238E27FC236}">
                <a16:creationId xmlns:a16="http://schemas.microsoft.com/office/drawing/2014/main" id="{B46CBE24-961B-4F4C-AA67-62E42778D83C}"/>
              </a:ext>
            </a:extLst>
          </p:cNvPr>
          <p:cNvPicPr>
            <a:picLocks noChangeAspect="1"/>
          </p:cNvPicPr>
          <p:nvPr/>
        </p:nvPicPr>
        <p:blipFill>
          <a:blip r:embed="rId22"/>
          <a:stretch>
            <a:fillRect/>
          </a:stretch>
        </p:blipFill>
        <p:spPr>
          <a:xfrm>
            <a:off x="7118626" y="2664950"/>
            <a:ext cx="480966" cy="390559"/>
          </a:xfrm>
          <a:prstGeom prst="rect">
            <a:avLst/>
          </a:prstGeom>
        </p:spPr>
      </p:pic>
      <p:pic>
        <p:nvPicPr>
          <p:cNvPr id="127" name="Afbeelding 126">
            <a:extLst>
              <a:ext uri="{FF2B5EF4-FFF2-40B4-BE49-F238E27FC236}">
                <a16:creationId xmlns:a16="http://schemas.microsoft.com/office/drawing/2014/main" id="{7C8C0BA4-4E70-4597-B322-5529C482B58F}"/>
              </a:ext>
            </a:extLst>
          </p:cNvPr>
          <p:cNvPicPr>
            <a:picLocks noChangeAspect="1"/>
          </p:cNvPicPr>
          <p:nvPr/>
        </p:nvPicPr>
        <p:blipFill rotWithShape="1">
          <a:blip r:embed="rId23">
            <a:clrChange>
              <a:clrFrom>
                <a:srgbClr val="FFFFFF"/>
              </a:clrFrom>
              <a:clrTo>
                <a:srgbClr val="FFFFFF">
                  <a:alpha val="0"/>
                </a:srgbClr>
              </a:clrTo>
            </a:clrChange>
          </a:blip>
          <a:srcRect l="75980" t="72141" r="11045" b="11376"/>
          <a:stretch/>
        </p:blipFill>
        <p:spPr>
          <a:xfrm>
            <a:off x="5148570" y="1454788"/>
            <a:ext cx="599769" cy="488177"/>
          </a:xfrm>
          <a:prstGeom prst="rect">
            <a:avLst/>
          </a:prstGeom>
        </p:spPr>
      </p:pic>
      <p:pic>
        <p:nvPicPr>
          <p:cNvPr id="128" name="Afbeelding 127">
            <a:extLst>
              <a:ext uri="{FF2B5EF4-FFF2-40B4-BE49-F238E27FC236}">
                <a16:creationId xmlns:a16="http://schemas.microsoft.com/office/drawing/2014/main" id="{28EB0EDF-6828-4459-A58D-402840F3471A}"/>
              </a:ext>
            </a:extLst>
          </p:cNvPr>
          <p:cNvPicPr>
            <a:picLocks noChangeAspect="1"/>
          </p:cNvPicPr>
          <p:nvPr/>
        </p:nvPicPr>
        <p:blipFill rotWithShape="1">
          <a:blip r:embed="rId24">
            <a:clrChange>
              <a:clrFrom>
                <a:srgbClr val="FFFFFF"/>
              </a:clrFrom>
              <a:clrTo>
                <a:srgbClr val="FFFFFF">
                  <a:alpha val="0"/>
                </a:srgbClr>
              </a:clrTo>
            </a:clrChange>
          </a:blip>
          <a:srcRect t="16659" b="20400"/>
          <a:stretch/>
        </p:blipFill>
        <p:spPr>
          <a:xfrm>
            <a:off x="6580246" y="3208166"/>
            <a:ext cx="689540" cy="434007"/>
          </a:xfrm>
          <a:prstGeom prst="rect">
            <a:avLst/>
          </a:prstGeom>
        </p:spPr>
      </p:pic>
      <p:pic>
        <p:nvPicPr>
          <p:cNvPr id="129" name="Afbeelding 128">
            <a:extLst>
              <a:ext uri="{FF2B5EF4-FFF2-40B4-BE49-F238E27FC236}">
                <a16:creationId xmlns:a16="http://schemas.microsoft.com/office/drawing/2014/main" id="{63132F0F-BA72-4C08-A03C-CBF2E43AB721}"/>
              </a:ext>
            </a:extLst>
          </p:cNvPr>
          <p:cNvPicPr>
            <a:picLocks noChangeAspect="1"/>
          </p:cNvPicPr>
          <p:nvPr/>
        </p:nvPicPr>
        <p:blipFill rotWithShape="1">
          <a:blip r:embed="rId25">
            <a:clrChange>
              <a:clrFrom>
                <a:srgbClr val="FFFFFF"/>
              </a:clrFrom>
              <a:clrTo>
                <a:srgbClr val="FFFFFF">
                  <a:alpha val="0"/>
                </a:srgbClr>
              </a:clrTo>
            </a:clrChange>
          </a:blip>
          <a:srcRect t="24261" b="23935"/>
          <a:stretch/>
        </p:blipFill>
        <p:spPr>
          <a:xfrm>
            <a:off x="4458921" y="3787852"/>
            <a:ext cx="679987" cy="352261"/>
          </a:xfrm>
          <a:prstGeom prst="rect">
            <a:avLst/>
          </a:prstGeom>
        </p:spPr>
      </p:pic>
      <p:pic>
        <p:nvPicPr>
          <p:cNvPr id="130" name="Afbeelding 129">
            <a:extLst>
              <a:ext uri="{FF2B5EF4-FFF2-40B4-BE49-F238E27FC236}">
                <a16:creationId xmlns:a16="http://schemas.microsoft.com/office/drawing/2014/main" id="{871070F5-AC22-41BB-94DF-20D345C1F960}"/>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4572252" y="3247224"/>
            <a:ext cx="453325" cy="453325"/>
          </a:xfrm>
          <a:prstGeom prst="rect">
            <a:avLst/>
          </a:prstGeom>
        </p:spPr>
      </p:pic>
    </p:spTree>
    <p:extLst>
      <p:ext uri="{BB962C8B-B14F-4D97-AF65-F5344CB8AC3E}">
        <p14:creationId xmlns:p14="http://schemas.microsoft.com/office/powerpoint/2010/main" val="14625272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animBg="1"/>
      <p:bldP spid="7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F820328F-B260-4A6B-A523-CAFB4E5D1F29}"/>
              </a:ext>
            </a:extLst>
          </p:cNvPr>
          <p:cNvSpPr>
            <a:spLocks noGrp="1"/>
          </p:cNvSpPr>
          <p:nvPr>
            <p:ph type="subTitle" idx="1"/>
          </p:nvPr>
        </p:nvSpPr>
        <p:spPr/>
        <p:txBody>
          <a:bodyPr/>
          <a:lstStyle/>
          <a:p>
            <a:r>
              <a:rPr lang="de-DE" dirty="0" err="1"/>
              <a:t>Constateringen</a:t>
            </a:r>
            <a:r>
              <a:rPr lang="de-DE" dirty="0"/>
              <a:t> – PAKKET VAN EISEN EN TRAININGEN</a:t>
            </a:r>
          </a:p>
        </p:txBody>
      </p:sp>
      <p:sp>
        <p:nvSpPr>
          <p:cNvPr id="7" name="Tijdelijke aanduiding voor inhoud 13">
            <a:extLst>
              <a:ext uri="{FF2B5EF4-FFF2-40B4-BE49-F238E27FC236}">
                <a16:creationId xmlns:a16="http://schemas.microsoft.com/office/drawing/2014/main" id="{7844FEFD-85AF-4B62-8B5B-A025C0D0BA05}"/>
              </a:ext>
            </a:extLst>
          </p:cNvPr>
          <p:cNvSpPr txBox="1">
            <a:spLocks/>
          </p:cNvSpPr>
          <p:nvPr/>
        </p:nvSpPr>
        <p:spPr>
          <a:xfrm>
            <a:off x="236887" y="944137"/>
            <a:ext cx="8605579" cy="3040034"/>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Alle merken eisen de branchenorm (o.a. BOVAG Schadeherstel) incl. MVO als minimum</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Toyota/Lexus gaven inzage in het pakket van eisen</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Pakket van eisen van Tesla is openbaar</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Pakket van eisen wordt veelal alleen op verzoek verstrekt – als de dealer een MESHB wil aanmelden voor deelname</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Aanvullende trainingen/opleidingen &gt; AST3 en SH3 verschillen in trainingsintensiteit en niveau</a:t>
            </a:r>
          </a:p>
          <a:p>
            <a:pPr lvl="1">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Partijen die gedegen opleidingsprogramma kennen o.a. : Renault, PON merken, Tesla, Mercedes Benz, Jaguar / </a:t>
            </a:r>
            <a:r>
              <a:rPr lang="nl-NL" b="1" dirty="0" err="1">
                <a:latin typeface="Verdana" panose="020B0604030504040204" pitchFamily="34" charset="0"/>
                <a:ea typeface="Verdana" panose="020B0604030504040204" pitchFamily="34" charset="0"/>
                <a:cs typeface="Verdana" panose="020B0604030504040204" pitchFamily="34" charset="0"/>
              </a:rPr>
              <a:t>LandRover</a:t>
            </a:r>
            <a:r>
              <a:rPr lang="nl-NL" b="1" dirty="0">
                <a:latin typeface="Verdana" panose="020B0604030504040204" pitchFamily="34" charset="0"/>
                <a:ea typeface="Verdana" panose="020B0604030504040204" pitchFamily="34" charset="0"/>
                <a:cs typeface="Verdana" panose="020B0604030504040204" pitchFamily="34" charset="0"/>
              </a:rPr>
              <a:t> </a:t>
            </a:r>
          </a:p>
          <a:p>
            <a:pPr lvl="1">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Opleidingen voor iedereen tegen betaling te volgen</a:t>
            </a:r>
          </a:p>
          <a:p>
            <a:pPr lvl="2">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Beperkte capaciteit – MESHB hebben prioriteit</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Geen aanvullende trainingen v.w.b. lakapplicatie – verzorgd door eigen lakleverancier.</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Voertuig technische trainingen in eigen </a:t>
            </a:r>
            <a:r>
              <a:rPr lang="nl-NL" b="1" dirty="0" err="1">
                <a:latin typeface="Verdana" panose="020B0604030504040204" pitchFamily="34" charset="0"/>
                <a:ea typeface="Verdana" panose="020B0604030504040204" pitchFamily="34" charset="0"/>
                <a:cs typeface="Verdana" panose="020B0604030504040204" pitchFamily="34" charset="0"/>
              </a:rPr>
              <a:t>academy</a:t>
            </a:r>
            <a:r>
              <a:rPr lang="nl-NL" b="1" dirty="0">
                <a:latin typeface="Verdana" panose="020B0604030504040204" pitchFamily="34" charset="0"/>
                <a:ea typeface="Verdana" panose="020B0604030504040204" pitchFamily="34" charset="0"/>
                <a:cs typeface="Verdana" panose="020B0604030504040204" pitchFamily="34" charset="0"/>
              </a:rPr>
              <a:t>/college/</a:t>
            </a:r>
            <a:r>
              <a:rPr lang="nl-NL" b="1" dirty="0" err="1">
                <a:latin typeface="Verdana" panose="020B0604030504040204" pitchFamily="34" charset="0"/>
                <a:ea typeface="Verdana" panose="020B0604030504040204" pitchFamily="34" charset="0"/>
                <a:cs typeface="Verdana" panose="020B0604030504040204" pitchFamily="34" charset="0"/>
              </a:rPr>
              <a:t>university</a:t>
            </a:r>
            <a:endParaRPr lang="nl-NL"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Carrosserietraining veelal extern VOC/</a:t>
            </a:r>
            <a:r>
              <a:rPr lang="nl-NL" b="1" dirty="0" err="1">
                <a:latin typeface="Verdana" panose="020B0604030504040204" pitchFamily="34" charset="0"/>
                <a:ea typeface="Verdana" panose="020B0604030504040204" pitchFamily="34" charset="0"/>
                <a:cs typeface="Verdana" panose="020B0604030504040204" pitchFamily="34" charset="0"/>
              </a:rPr>
              <a:t>Innovam</a:t>
            </a:r>
            <a:r>
              <a:rPr lang="nl-NL" b="1" dirty="0">
                <a:latin typeface="Verdana" panose="020B0604030504040204" pitchFamily="34" charset="0"/>
                <a:ea typeface="Verdana" panose="020B0604030504040204" pitchFamily="34" charset="0"/>
                <a:cs typeface="Verdana" panose="020B0604030504040204" pitchFamily="34" charset="0"/>
              </a:rPr>
              <a:t>/</a:t>
            </a:r>
            <a:r>
              <a:rPr lang="nl-NL" b="1" dirty="0" err="1">
                <a:latin typeface="Verdana" panose="020B0604030504040204" pitchFamily="34" charset="0"/>
                <a:ea typeface="Verdana" panose="020B0604030504040204" pitchFamily="34" charset="0"/>
                <a:cs typeface="Verdana" panose="020B0604030504040204" pitchFamily="34" charset="0"/>
              </a:rPr>
              <a:t>Educam</a:t>
            </a:r>
            <a:endParaRPr lang="nl-NL"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8443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C23BC79-C814-4F94-9FED-315A4579611A}"/>
              </a:ext>
            </a:extLst>
          </p:cNvPr>
          <p:cNvPicPr>
            <a:picLocks noChangeAspect="1"/>
          </p:cNvPicPr>
          <p:nvPr/>
        </p:nvPicPr>
        <p:blipFill>
          <a:blip r:embed="rId3"/>
          <a:stretch>
            <a:fillRect/>
          </a:stretch>
        </p:blipFill>
        <p:spPr>
          <a:xfrm>
            <a:off x="406856" y="447320"/>
            <a:ext cx="1547955" cy="3400425"/>
          </a:xfrm>
          <a:prstGeom prst="rect">
            <a:avLst/>
          </a:prstGeom>
        </p:spPr>
      </p:pic>
      <p:pic>
        <p:nvPicPr>
          <p:cNvPr id="6" name="Afbeelding 5">
            <a:extLst>
              <a:ext uri="{FF2B5EF4-FFF2-40B4-BE49-F238E27FC236}">
                <a16:creationId xmlns:a16="http://schemas.microsoft.com/office/drawing/2014/main" id="{703BF27E-7E29-4D91-9A1E-E71E63F07998}"/>
              </a:ext>
            </a:extLst>
          </p:cNvPr>
          <p:cNvPicPr>
            <a:picLocks noChangeAspect="1"/>
          </p:cNvPicPr>
          <p:nvPr/>
        </p:nvPicPr>
        <p:blipFill>
          <a:blip r:embed="rId4"/>
          <a:stretch>
            <a:fillRect/>
          </a:stretch>
        </p:blipFill>
        <p:spPr>
          <a:xfrm>
            <a:off x="2459229" y="164196"/>
            <a:ext cx="2229416" cy="2749308"/>
          </a:xfrm>
          <a:prstGeom prst="rect">
            <a:avLst/>
          </a:prstGeom>
          <a:ln>
            <a:noFill/>
          </a:ln>
          <a:effectLst>
            <a:outerShdw blurRad="292100" dist="139700" dir="2700000" algn="tl" rotWithShape="0">
              <a:srgbClr val="333333">
                <a:alpha val="65000"/>
              </a:srgbClr>
            </a:outerShdw>
          </a:effectLst>
        </p:spPr>
      </p:pic>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3023868" y="323868"/>
            <a:ext cx="5154229" cy="490407"/>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gn="r">
              <a:buNone/>
            </a:pPr>
            <a:r>
              <a:rPr lang="nl-NL" sz="2000" b="1" dirty="0">
                <a:latin typeface="Verdana" panose="020B0604030504040204" pitchFamily="34" charset="0"/>
                <a:ea typeface="Verdana" panose="020B0604030504040204" pitchFamily="34" charset="0"/>
                <a:cs typeface="Verdana" panose="020B0604030504040204" pitchFamily="34" charset="0"/>
              </a:rPr>
              <a:t>VEEL PR VANUIT DEZE BIJEENKOMST </a:t>
            </a: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sz="1100"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1"/>
            <a:ext cx="9144000" cy="10339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06235" y="4688894"/>
            <a:ext cx="1029090" cy="351212"/>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5">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6">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pic>
        <p:nvPicPr>
          <p:cNvPr id="10" name="Afbeelding 9">
            <a:extLst>
              <a:ext uri="{FF2B5EF4-FFF2-40B4-BE49-F238E27FC236}">
                <a16:creationId xmlns:a16="http://schemas.microsoft.com/office/drawing/2014/main" id="{C5A30DF1-257D-4B39-B002-E3749DD2F3AF}"/>
              </a:ext>
            </a:extLst>
          </p:cNvPr>
          <p:cNvPicPr>
            <a:picLocks noChangeAspect="1"/>
          </p:cNvPicPr>
          <p:nvPr/>
        </p:nvPicPr>
        <p:blipFill>
          <a:blip r:embed="rId7"/>
          <a:stretch>
            <a:fillRect/>
          </a:stretch>
        </p:blipFill>
        <p:spPr>
          <a:xfrm rot="20978071">
            <a:off x="4503816" y="1323529"/>
            <a:ext cx="4194904" cy="2571750"/>
          </a:xfrm>
          <a:prstGeom prst="rect">
            <a:avLst/>
          </a:prstGeom>
          <a:ln>
            <a:noFill/>
          </a:ln>
          <a:effectLst>
            <a:outerShdw blurRad="292100" dist="139700" dir="2700000" algn="tl" rotWithShape="0">
              <a:srgbClr val="333333">
                <a:alpha val="65000"/>
              </a:srgbClr>
            </a:outerShdw>
          </a:effectLst>
        </p:spPr>
      </p:pic>
      <p:pic>
        <p:nvPicPr>
          <p:cNvPr id="3" name="Afbeelding 2">
            <a:extLst>
              <a:ext uri="{FF2B5EF4-FFF2-40B4-BE49-F238E27FC236}">
                <a16:creationId xmlns:a16="http://schemas.microsoft.com/office/drawing/2014/main" id="{E7247FD1-C5F7-4B35-80A6-B4DF381B0AA0}"/>
              </a:ext>
            </a:extLst>
          </p:cNvPr>
          <p:cNvPicPr>
            <a:picLocks noChangeAspect="1"/>
          </p:cNvPicPr>
          <p:nvPr/>
        </p:nvPicPr>
        <p:blipFill>
          <a:blip r:embed="rId8"/>
          <a:stretch>
            <a:fillRect/>
          </a:stretch>
        </p:blipFill>
        <p:spPr>
          <a:xfrm rot="231850">
            <a:off x="1434878" y="1883338"/>
            <a:ext cx="3006014" cy="3033065"/>
          </a:xfrm>
          <a:prstGeom prst="rect">
            <a:avLst/>
          </a:prstGeom>
          <a:ln>
            <a:noFill/>
          </a:ln>
          <a:effectLst>
            <a:outerShdw blurRad="292100" dist="139700" dir="2700000" algn="tl" rotWithShape="0">
              <a:srgbClr val="333333">
                <a:alpha val="65000"/>
              </a:srgbClr>
            </a:outerShdw>
          </a:effectLst>
        </p:spPr>
      </p:pic>
      <p:pic>
        <p:nvPicPr>
          <p:cNvPr id="4" name="Afbeelding 3">
            <a:extLst>
              <a:ext uri="{FF2B5EF4-FFF2-40B4-BE49-F238E27FC236}">
                <a16:creationId xmlns:a16="http://schemas.microsoft.com/office/drawing/2014/main" id="{FEE16943-27CD-4585-8528-7363DE6ED1CF}"/>
              </a:ext>
            </a:extLst>
          </p:cNvPr>
          <p:cNvPicPr>
            <a:picLocks noChangeAspect="1"/>
          </p:cNvPicPr>
          <p:nvPr/>
        </p:nvPicPr>
        <p:blipFill>
          <a:blip r:embed="rId9"/>
          <a:stretch>
            <a:fillRect/>
          </a:stretch>
        </p:blipFill>
        <p:spPr>
          <a:xfrm>
            <a:off x="3688237" y="2657474"/>
            <a:ext cx="2855472" cy="23805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888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297008C-2885-4621-B345-3B3C4B6910D7}"/>
              </a:ext>
            </a:extLst>
          </p:cNvPr>
          <p:cNvSpPr/>
          <p:nvPr/>
        </p:nvSpPr>
        <p:spPr>
          <a:xfrm>
            <a:off x="171571" y="1479370"/>
            <a:ext cx="5674337" cy="2725987"/>
          </a:xfrm>
          <a:prstGeom prst="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lstStyle/>
          <a:p>
            <a:r>
              <a:rPr lang="de-DE" sz="1200" dirty="0">
                <a:solidFill>
                  <a:schemeClr val="tx1"/>
                </a:solidFill>
                <a:latin typeface="Verdana" panose="020B0604030504040204" pitchFamily="34" charset="0"/>
                <a:ea typeface="Verdana" panose="020B0604030504040204" pitchFamily="34" charset="0"/>
              </a:rPr>
              <a:t>36 </a:t>
            </a:r>
            <a:r>
              <a:rPr lang="de-DE" sz="1200" dirty="0" err="1">
                <a:solidFill>
                  <a:schemeClr val="tx1"/>
                </a:solidFill>
                <a:latin typeface="Verdana" panose="020B0604030504040204" pitchFamily="34" charset="0"/>
                <a:ea typeface="Verdana" panose="020B0604030504040204" pitchFamily="34" charset="0"/>
              </a:rPr>
              <a:t>maanden</a:t>
            </a:r>
            <a:r>
              <a:rPr lang="de-DE" sz="1200" dirty="0">
                <a:solidFill>
                  <a:schemeClr val="tx1"/>
                </a:solidFill>
                <a:latin typeface="Verdana" panose="020B0604030504040204" pitchFamily="34" charset="0"/>
                <a:ea typeface="Verdana" panose="020B0604030504040204" pitchFamily="34" charset="0"/>
              </a:rPr>
              <a:t> (</a:t>
            </a:r>
            <a:r>
              <a:rPr lang="de-DE" sz="1200" dirty="0" err="1">
                <a:solidFill>
                  <a:schemeClr val="tx1"/>
                </a:solidFill>
                <a:latin typeface="Verdana" panose="020B0604030504040204" pitchFamily="34" charset="0"/>
                <a:ea typeface="Verdana" panose="020B0604030504040204" pitchFamily="34" charset="0"/>
              </a:rPr>
              <a:t>met</a:t>
            </a:r>
            <a:r>
              <a:rPr lang="de-DE" sz="1200" dirty="0">
                <a:solidFill>
                  <a:schemeClr val="tx1"/>
                </a:solidFill>
                <a:latin typeface="Verdana" panose="020B0604030504040204" pitchFamily="34" charset="0"/>
                <a:ea typeface="Verdana" panose="020B0604030504040204" pitchFamily="34" charset="0"/>
              </a:rPr>
              <a:t> </a:t>
            </a:r>
            <a:r>
              <a:rPr lang="de-DE" sz="1200" dirty="0" err="1">
                <a:solidFill>
                  <a:schemeClr val="tx1"/>
                </a:solidFill>
                <a:latin typeface="Verdana" panose="020B0604030504040204" pitchFamily="34" charset="0"/>
                <a:ea typeface="Verdana" panose="020B0604030504040204" pitchFamily="34" charset="0"/>
              </a:rPr>
              <a:t>tussentijds</a:t>
            </a:r>
            <a:r>
              <a:rPr lang="de-DE" sz="1200" dirty="0">
                <a:solidFill>
                  <a:schemeClr val="tx1"/>
                </a:solidFill>
                <a:latin typeface="Verdana" panose="020B0604030504040204" pitchFamily="34" charset="0"/>
                <a:ea typeface="Verdana" panose="020B0604030504040204" pitchFamily="34" charset="0"/>
              </a:rPr>
              <a:t> </a:t>
            </a:r>
            <a:r>
              <a:rPr lang="de-DE" sz="1200" dirty="0" err="1">
                <a:solidFill>
                  <a:schemeClr val="tx1"/>
                </a:solidFill>
                <a:latin typeface="Verdana" panose="020B0604030504040204" pitchFamily="34" charset="0"/>
                <a:ea typeface="Verdana" panose="020B0604030504040204" pitchFamily="34" charset="0"/>
              </a:rPr>
              <a:t>audit</a:t>
            </a:r>
            <a:r>
              <a:rPr lang="de-DE" sz="1200" dirty="0">
                <a:solidFill>
                  <a:schemeClr val="tx1"/>
                </a:solidFill>
                <a:latin typeface="Verdana" panose="020B0604030504040204" pitchFamily="34" charset="0"/>
                <a:ea typeface="Verdana" panose="020B0604030504040204" pitchFamily="34" charset="0"/>
              </a:rPr>
              <a:t>/</a:t>
            </a:r>
            <a:r>
              <a:rPr lang="de-DE" sz="1200" dirty="0" err="1">
                <a:solidFill>
                  <a:schemeClr val="tx1"/>
                </a:solidFill>
                <a:latin typeface="Verdana" panose="020B0604030504040204" pitchFamily="34" charset="0"/>
                <a:ea typeface="Verdana" panose="020B0604030504040204" pitchFamily="34" charset="0"/>
              </a:rPr>
              <a:t>self</a:t>
            </a:r>
            <a:r>
              <a:rPr lang="de-DE" sz="1200" dirty="0">
                <a:solidFill>
                  <a:schemeClr val="tx1"/>
                </a:solidFill>
                <a:latin typeface="Verdana" panose="020B0604030504040204" pitchFamily="34" charset="0"/>
                <a:ea typeface="Verdana" panose="020B0604030504040204" pitchFamily="34" charset="0"/>
              </a:rPr>
              <a:t> </a:t>
            </a:r>
            <a:r>
              <a:rPr lang="de-DE" sz="1200" dirty="0" err="1">
                <a:solidFill>
                  <a:schemeClr val="tx1"/>
                </a:solidFill>
                <a:latin typeface="Verdana" panose="020B0604030504040204" pitchFamily="34" charset="0"/>
                <a:ea typeface="Verdana" panose="020B0604030504040204" pitchFamily="34" charset="0"/>
              </a:rPr>
              <a:t>assessment</a:t>
            </a:r>
            <a:r>
              <a:rPr lang="de-DE" sz="1200" dirty="0">
                <a:solidFill>
                  <a:schemeClr val="tx1"/>
                </a:solidFill>
                <a:latin typeface="Verdana" panose="020B0604030504040204" pitchFamily="34" charset="0"/>
                <a:ea typeface="Verdana" panose="020B0604030504040204" pitchFamily="34" charset="0"/>
              </a:rPr>
              <a:t>)</a:t>
            </a:r>
          </a:p>
        </p:txBody>
      </p:sp>
      <p:sp>
        <p:nvSpPr>
          <p:cNvPr id="77" name="Rechthoek 76">
            <a:extLst>
              <a:ext uri="{FF2B5EF4-FFF2-40B4-BE49-F238E27FC236}">
                <a16:creationId xmlns:a16="http://schemas.microsoft.com/office/drawing/2014/main" id="{2370C314-3B70-4ED8-9A96-8F82DC948E4E}"/>
              </a:ext>
            </a:extLst>
          </p:cNvPr>
          <p:cNvSpPr/>
          <p:nvPr/>
        </p:nvSpPr>
        <p:spPr>
          <a:xfrm>
            <a:off x="171570" y="1922585"/>
            <a:ext cx="4761756" cy="2282772"/>
          </a:xfrm>
          <a:prstGeom prst="rect">
            <a:avLst/>
          </a:prstGeom>
          <a:gradFill flip="none" rotWithShape="1">
            <a:gsLst>
              <a:gs pos="0">
                <a:srgbClr val="FECB00">
                  <a:shade val="30000"/>
                  <a:satMod val="115000"/>
                </a:srgbClr>
              </a:gs>
              <a:gs pos="50000">
                <a:srgbClr val="FECB00">
                  <a:shade val="67500"/>
                  <a:satMod val="115000"/>
                </a:srgbClr>
              </a:gs>
              <a:gs pos="100000">
                <a:srgbClr val="FECB00">
                  <a:shade val="100000"/>
                  <a:satMod val="115000"/>
                </a:srgbClr>
              </a:gs>
            </a:gsLst>
            <a:lin ang="16200000" scaled="1"/>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lstStyle/>
          <a:p>
            <a:r>
              <a:rPr lang="de-DE" sz="1200" dirty="0">
                <a:solidFill>
                  <a:schemeClr val="tx1"/>
                </a:solidFill>
                <a:latin typeface="Verdana" panose="020B0604030504040204" pitchFamily="34" charset="0"/>
                <a:ea typeface="Verdana" panose="020B0604030504040204" pitchFamily="34" charset="0"/>
              </a:rPr>
              <a:t>24 </a:t>
            </a:r>
            <a:r>
              <a:rPr lang="de-DE" sz="1200" dirty="0" err="1">
                <a:solidFill>
                  <a:schemeClr val="tx1"/>
                </a:solidFill>
                <a:latin typeface="Verdana" panose="020B0604030504040204" pitchFamily="34" charset="0"/>
                <a:ea typeface="Verdana" panose="020B0604030504040204" pitchFamily="34" charset="0"/>
              </a:rPr>
              <a:t>maanden</a:t>
            </a:r>
            <a:r>
              <a:rPr lang="de-DE" sz="1200" dirty="0">
                <a:solidFill>
                  <a:schemeClr val="tx1"/>
                </a:solidFill>
                <a:latin typeface="Verdana" panose="020B0604030504040204" pitchFamily="34" charset="0"/>
                <a:ea typeface="Verdana" panose="020B0604030504040204" pitchFamily="34" charset="0"/>
              </a:rPr>
              <a:t> (</a:t>
            </a:r>
            <a:r>
              <a:rPr lang="de-DE" sz="1200" dirty="0" err="1">
                <a:solidFill>
                  <a:schemeClr val="tx1"/>
                </a:solidFill>
                <a:latin typeface="Verdana" panose="020B0604030504040204" pitchFamily="34" charset="0"/>
                <a:ea typeface="Verdana" panose="020B0604030504040204" pitchFamily="34" charset="0"/>
              </a:rPr>
              <a:t>met</a:t>
            </a:r>
            <a:r>
              <a:rPr lang="de-DE" sz="1200" dirty="0">
                <a:solidFill>
                  <a:schemeClr val="tx1"/>
                </a:solidFill>
                <a:latin typeface="Verdana" panose="020B0604030504040204" pitchFamily="34" charset="0"/>
                <a:ea typeface="Verdana" panose="020B0604030504040204" pitchFamily="34" charset="0"/>
              </a:rPr>
              <a:t> </a:t>
            </a:r>
            <a:r>
              <a:rPr lang="de-DE" sz="1200" dirty="0" err="1">
                <a:solidFill>
                  <a:schemeClr val="tx1"/>
                </a:solidFill>
                <a:latin typeface="Verdana" panose="020B0604030504040204" pitchFamily="34" charset="0"/>
                <a:ea typeface="Verdana" panose="020B0604030504040204" pitchFamily="34" charset="0"/>
              </a:rPr>
              <a:t>tussentijds</a:t>
            </a:r>
            <a:r>
              <a:rPr lang="de-DE" sz="1200" dirty="0">
                <a:solidFill>
                  <a:schemeClr val="tx1"/>
                </a:solidFill>
                <a:latin typeface="Verdana" panose="020B0604030504040204" pitchFamily="34" charset="0"/>
                <a:ea typeface="Verdana" panose="020B0604030504040204" pitchFamily="34" charset="0"/>
              </a:rPr>
              <a:t> </a:t>
            </a:r>
            <a:r>
              <a:rPr lang="de-DE" sz="1200" dirty="0" err="1">
                <a:solidFill>
                  <a:schemeClr val="tx1"/>
                </a:solidFill>
                <a:latin typeface="Verdana" panose="020B0604030504040204" pitchFamily="34" charset="0"/>
                <a:ea typeface="Verdana" panose="020B0604030504040204" pitchFamily="34" charset="0"/>
              </a:rPr>
              <a:t>audit</a:t>
            </a:r>
            <a:r>
              <a:rPr lang="de-DE" sz="1200" dirty="0">
                <a:solidFill>
                  <a:schemeClr val="tx1"/>
                </a:solidFill>
                <a:latin typeface="Verdana" panose="020B0604030504040204" pitchFamily="34" charset="0"/>
                <a:ea typeface="Verdana" panose="020B0604030504040204" pitchFamily="34" charset="0"/>
              </a:rPr>
              <a:t>/</a:t>
            </a:r>
            <a:r>
              <a:rPr lang="de-DE" sz="1200" dirty="0" err="1">
                <a:solidFill>
                  <a:schemeClr val="tx1"/>
                </a:solidFill>
                <a:latin typeface="Verdana" panose="020B0604030504040204" pitchFamily="34" charset="0"/>
                <a:ea typeface="Verdana" panose="020B0604030504040204" pitchFamily="34" charset="0"/>
              </a:rPr>
              <a:t>self</a:t>
            </a:r>
            <a:r>
              <a:rPr lang="de-DE" sz="1200" dirty="0">
                <a:solidFill>
                  <a:schemeClr val="tx1"/>
                </a:solidFill>
                <a:latin typeface="Verdana" panose="020B0604030504040204" pitchFamily="34" charset="0"/>
                <a:ea typeface="Verdana" panose="020B0604030504040204" pitchFamily="34" charset="0"/>
              </a:rPr>
              <a:t> </a:t>
            </a:r>
            <a:r>
              <a:rPr lang="de-DE" sz="1200" dirty="0" err="1">
                <a:solidFill>
                  <a:schemeClr val="tx1"/>
                </a:solidFill>
                <a:latin typeface="Verdana" panose="020B0604030504040204" pitchFamily="34" charset="0"/>
                <a:ea typeface="Verdana" panose="020B0604030504040204" pitchFamily="34" charset="0"/>
              </a:rPr>
              <a:t>assessment</a:t>
            </a:r>
            <a:r>
              <a:rPr lang="de-DE" sz="1200" dirty="0">
                <a:solidFill>
                  <a:schemeClr val="tx1"/>
                </a:solidFill>
                <a:latin typeface="Verdana" panose="020B0604030504040204" pitchFamily="34" charset="0"/>
                <a:ea typeface="Verdana" panose="020B0604030504040204" pitchFamily="34" charset="0"/>
              </a:rPr>
              <a:t>)</a:t>
            </a:r>
          </a:p>
        </p:txBody>
      </p:sp>
      <p:sp>
        <p:nvSpPr>
          <p:cNvPr id="78" name="Rechthoek 77">
            <a:extLst>
              <a:ext uri="{FF2B5EF4-FFF2-40B4-BE49-F238E27FC236}">
                <a16:creationId xmlns:a16="http://schemas.microsoft.com/office/drawing/2014/main" id="{4CD5CCDD-E636-4AA5-8E94-B4946479A7EC}"/>
              </a:ext>
            </a:extLst>
          </p:cNvPr>
          <p:cNvSpPr/>
          <p:nvPr/>
        </p:nvSpPr>
        <p:spPr>
          <a:xfrm>
            <a:off x="171570" y="2341228"/>
            <a:ext cx="3707684" cy="1864129"/>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nchorCtr="0"/>
          <a:lstStyle/>
          <a:p>
            <a:r>
              <a:rPr lang="de-DE" sz="1200" dirty="0">
                <a:latin typeface="Verdana" panose="020B0604030504040204" pitchFamily="34" charset="0"/>
                <a:ea typeface="Verdana" panose="020B0604030504040204" pitchFamily="34" charset="0"/>
              </a:rPr>
              <a:t>12 </a:t>
            </a:r>
            <a:r>
              <a:rPr lang="de-DE" sz="1200" dirty="0" err="1">
                <a:latin typeface="Verdana" panose="020B0604030504040204" pitchFamily="34" charset="0"/>
                <a:ea typeface="Verdana" panose="020B0604030504040204" pitchFamily="34" charset="0"/>
              </a:rPr>
              <a:t>maanden</a:t>
            </a:r>
            <a:endParaRPr lang="de-DE" sz="1200" dirty="0">
              <a:latin typeface="Verdana" panose="020B0604030504040204" pitchFamily="34" charset="0"/>
              <a:ea typeface="Verdana" panose="020B0604030504040204" pitchFamily="34" charset="0"/>
            </a:endParaRPr>
          </a:p>
        </p:txBody>
      </p:sp>
      <p:sp>
        <p:nvSpPr>
          <p:cNvPr id="4" name="Ondertitel 3">
            <a:extLst>
              <a:ext uri="{FF2B5EF4-FFF2-40B4-BE49-F238E27FC236}">
                <a16:creationId xmlns:a16="http://schemas.microsoft.com/office/drawing/2014/main" id="{F24FF849-A486-4D65-8D1C-643C98B68AF2}"/>
              </a:ext>
            </a:extLst>
          </p:cNvPr>
          <p:cNvSpPr>
            <a:spLocks noGrp="1"/>
          </p:cNvSpPr>
          <p:nvPr>
            <p:ph type="subTitle" idx="1"/>
          </p:nvPr>
        </p:nvSpPr>
        <p:spPr>
          <a:xfrm>
            <a:off x="507772" y="455195"/>
            <a:ext cx="8573705" cy="678006"/>
          </a:xfrm>
        </p:spPr>
        <p:txBody>
          <a:bodyPr/>
          <a:lstStyle/>
          <a:p>
            <a:r>
              <a:rPr lang="de-DE" dirty="0" err="1"/>
              <a:t>geldigheidsduur</a:t>
            </a:r>
            <a:r>
              <a:rPr lang="de-DE" dirty="0"/>
              <a:t> </a:t>
            </a:r>
            <a:r>
              <a:rPr lang="de-DE" dirty="0" err="1"/>
              <a:t>certificaat</a:t>
            </a:r>
            <a:r>
              <a:rPr lang="de-DE" dirty="0"/>
              <a:t> merkerkend schadeherstel</a:t>
            </a:r>
          </a:p>
        </p:txBody>
      </p:sp>
      <p:pic>
        <p:nvPicPr>
          <p:cNvPr id="6" name="Afbeelding 5" descr="Afbeelding met illustratie&#10;&#10;Automatisch gegenereerde beschrijving">
            <a:extLst>
              <a:ext uri="{FF2B5EF4-FFF2-40B4-BE49-F238E27FC236}">
                <a16:creationId xmlns:a16="http://schemas.microsoft.com/office/drawing/2014/main" id="{E7D55315-65CD-4B62-B21C-891FCEF696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8284" y="3706041"/>
            <a:ext cx="360000" cy="360000"/>
          </a:xfrm>
          <a:prstGeom prst="rect">
            <a:avLst/>
          </a:prstGeom>
        </p:spPr>
      </p:pic>
      <p:pic>
        <p:nvPicPr>
          <p:cNvPr id="7" name="Afbeelding 6" descr="Afbeelding met illustratie&#10;&#10;Automatisch gegenereerde beschrijving">
            <a:extLst>
              <a:ext uri="{FF2B5EF4-FFF2-40B4-BE49-F238E27FC236}">
                <a16:creationId xmlns:a16="http://schemas.microsoft.com/office/drawing/2014/main" id="{F2AC4E34-AEA0-4E28-BDF5-4C49EB36D6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54985" y="3706041"/>
            <a:ext cx="360000" cy="360000"/>
          </a:xfrm>
          <a:prstGeom prst="rect">
            <a:avLst/>
          </a:prstGeom>
        </p:spPr>
      </p:pic>
      <p:pic>
        <p:nvPicPr>
          <p:cNvPr id="8" name="Afbeelding 7">
            <a:extLst>
              <a:ext uri="{FF2B5EF4-FFF2-40B4-BE49-F238E27FC236}">
                <a16:creationId xmlns:a16="http://schemas.microsoft.com/office/drawing/2014/main" id="{937C5B62-73B8-4BC7-BBBC-AD5E8B1BB22E}"/>
              </a:ext>
            </a:extLst>
          </p:cNvPr>
          <p:cNvPicPr>
            <a:picLocks noChangeAspect="1"/>
          </p:cNvPicPr>
          <p:nvPr/>
        </p:nvPicPr>
        <p:blipFill rotWithShape="1">
          <a:blip r:embed="rId4">
            <a:clrChange>
              <a:clrFrom>
                <a:srgbClr val="FFFFFF"/>
              </a:clrFrom>
              <a:clrTo>
                <a:srgbClr val="FFFFFF">
                  <a:alpha val="0"/>
                </a:srgbClr>
              </a:clrTo>
            </a:clrChange>
          </a:blip>
          <a:srcRect l="8584" t="10803" r="10146" b="9490"/>
          <a:stretch/>
        </p:blipFill>
        <p:spPr>
          <a:xfrm>
            <a:off x="2721583" y="3706041"/>
            <a:ext cx="367059" cy="360000"/>
          </a:xfrm>
          <a:prstGeom prst="rect">
            <a:avLst/>
          </a:prstGeom>
        </p:spPr>
      </p:pic>
      <p:pic>
        <p:nvPicPr>
          <p:cNvPr id="9" name="Afbeelding 8">
            <a:extLst>
              <a:ext uri="{FF2B5EF4-FFF2-40B4-BE49-F238E27FC236}">
                <a16:creationId xmlns:a16="http://schemas.microsoft.com/office/drawing/2014/main" id="{0F1645B8-5F7F-4252-9115-7EAFD9E4B8D8}"/>
              </a:ext>
            </a:extLst>
          </p:cNvPr>
          <p:cNvPicPr>
            <a:picLocks noChangeAspect="1"/>
          </p:cNvPicPr>
          <p:nvPr/>
        </p:nvPicPr>
        <p:blipFill rotWithShape="1">
          <a:blip r:embed="rId5">
            <a:clrChange>
              <a:clrFrom>
                <a:srgbClr val="FFFFFF"/>
              </a:clrFrom>
              <a:clrTo>
                <a:srgbClr val="FFFFFF">
                  <a:alpha val="0"/>
                </a:srgbClr>
              </a:clrTo>
            </a:clrChange>
          </a:blip>
          <a:srcRect t="26867" b="25347"/>
          <a:stretch/>
        </p:blipFill>
        <p:spPr>
          <a:xfrm>
            <a:off x="1091686" y="3757019"/>
            <a:ext cx="540000" cy="258045"/>
          </a:xfrm>
          <a:prstGeom prst="rect">
            <a:avLst/>
          </a:prstGeom>
        </p:spPr>
      </p:pic>
      <p:pic>
        <p:nvPicPr>
          <p:cNvPr id="10" name="Afbeelding 9" descr="Afbeelding met schaar, gereedschap&#10;&#10;Automatisch gegenereerde beschrijving">
            <a:extLst>
              <a:ext uri="{FF2B5EF4-FFF2-40B4-BE49-F238E27FC236}">
                <a16:creationId xmlns:a16="http://schemas.microsoft.com/office/drawing/2014/main" id="{DDCFA46F-EE56-43C6-9DF5-CF41713DEBD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87644" y="2593915"/>
            <a:ext cx="443674" cy="443674"/>
          </a:xfrm>
          <a:prstGeom prst="rect">
            <a:avLst/>
          </a:prstGeom>
        </p:spPr>
      </p:pic>
      <p:pic>
        <p:nvPicPr>
          <p:cNvPr id="11" name="Afbeelding 10">
            <a:extLst>
              <a:ext uri="{FF2B5EF4-FFF2-40B4-BE49-F238E27FC236}">
                <a16:creationId xmlns:a16="http://schemas.microsoft.com/office/drawing/2014/main" id="{CA20B406-607D-4E6F-9693-99748E37B95A}"/>
              </a:ext>
            </a:extLst>
          </p:cNvPr>
          <p:cNvPicPr>
            <a:picLocks noChangeAspect="1"/>
          </p:cNvPicPr>
          <p:nvPr/>
        </p:nvPicPr>
        <p:blipFill rotWithShape="1">
          <a:blip r:embed="rId7">
            <a:clrChange>
              <a:clrFrom>
                <a:srgbClr val="FFFFFF"/>
              </a:clrFrom>
              <a:clrTo>
                <a:srgbClr val="FFFFFF">
                  <a:alpha val="0"/>
                </a:srgbClr>
              </a:clrTo>
            </a:clrChange>
          </a:blip>
          <a:srcRect l="10108" t="10880" r="10185" b="10977"/>
          <a:stretch/>
        </p:blipFill>
        <p:spPr>
          <a:xfrm>
            <a:off x="4088959" y="2487677"/>
            <a:ext cx="478441" cy="469059"/>
          </a:xfrm>
          <a:prstGeom prst="rect">
            <a:avLst/>
          </a:prstGeom>
        </p:spPr>
      </p:pic>
      <p:pic>
        <p:nvPicPr>
          <p:cNvPr id="12" name="Afbeelding 11" descr="Afbeelding met atletiekwedstrijd, golf&#10;&#10;Automatisch gegenereerde beschrijving">
            <a:extLst>
              <a:ext uri="{FF2B5EF4-FFF2-40B4-BE49-F238E27FC236}">
                <a16:creationId xmlns:a16="http://schemas.microsoft.com/office/drawing/2014/main" id="{362436F0-4D7E-4F4B-BDAC-AFDF502FA68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52975" y="3086316"/>
            <a:ext cx="434007" cy="434007"/>
          </a:xfrm>
          <a:prstGeom prst="rect">
            <a:avLst/>
          </a:prstGeom>
        </p:spPr>
      </p:pic>
      <p:pic>
        <p:nvPicPr>
          <p:cNvPr id="13" name="Afbeelding 12" descr="Afbeelding met schaar&#10;&#10;Automatisch gegenereerde beschrijving">
            <a:extLst>
              <a:ext uri="{FF2B5EF4-FFF2-40B4-BE49-F238E27FC236}">
                <a16:creationId xmlns:a16="http://schemas.microsoft.com/office/drawing/2014/main" id="{EF10E5FD-17A7-41D0-AF8E-2087B57E535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049606" y="3452008"/>
            <a:ext cx="610021" cy="610021"/>
          </a:xfrm>
          <a:prstGeom prst="rect">
            <a:avLst/>
          </a:prstGeom>
        </p:spPr>
      </p:pic>
      <p:pic>
        <p:nvPicPr>
          <p:cNvPr id="14" name="Afbeelding 13">
            <a:extLst>
              <a:ext uri="{FF2B5EF4-FFF2-40B4-BE49-F238E27FC236}">
                <a16:creationId xmlns:a16="http://schemas.microsoft.com/office/drawing/2014/main" id="{24E65484-A59D-42D0-B213-32B8D02D7E13}"/>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113408" y="2425726"/>
            <a:ext cx="540000" cy="540000"/>
          </a:xfrm>
          <a:prstGeom prst="rect">
            <a:avLst/>
          </a:prstGeom>
        </p:spPr>
      </p:pic>
      <p:pic>
        <p:nvPicPr>
          <p:cNvPr id="15" name="Afbeelding 14" descr="Afbeelding met illustratie&#10;&#10;Automatisch gegenereerde beschrijving">
            <a:extLst>
              <a:ext uri="{FF2B5EF4-FFF2-40B4-BE49-F238E27FC236}">
                <a16:creationId xmlns:a16="http://schemas.microsoft.com/office/drawing/2014/main" id="{2AD20F54-6D07-4759-B9C7-6CB9CE8F222D}"/>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5113156" y="3810477"/>
            <a:ext cx="540504" cy="275551"/>
          </a:xfrm>
          <a:prstGeom prst="rect">
            <a:avLst/>
          </a:prstGeom>
        </p:spPr>
      </p:pic>
      <p:pic>
        <p:nvPicPr>
          <p:cNvPr id="16" name="Afbeelding 15" descr="Afbeelding met illustratie&#10;&#10;Automatisch gegenereerde beschrijving">
            <a:extLst>
              <a:ext uri="{FF2B5EF4-FFF2-40B4-BE49-F238E27FC236}">
                <a16:creationId xmlns:a16="http://schemas.microsoft.com/office/drawing/2014/main" id="{383729E6-E43A-489C-97C4-8E96FB42A23F}"/>
              </a:ext>
            </a:extLst>
          </p:cNvPr>
          <p:cNvPicPr>
            <a:picLocks noChangeAspect="1"/>
          </p:cNvPicPr>
          <p:nvPr/>
        </p:nvPicPr>
        <p:blipFill rotWithShape="1">
          <a:blip r:embed="rId12">
            <a:clrChange>
              <a:clrFrom>
                <a:srgbClr val="FFFFFF"/>
              </a:clrFrom>
              <a:clrTo>
                <a:srgbClr val="FFFFFF">
                  <a:alpha val="0"/>
                </a:srgbClr>
              </a:clrTo>
            </a:clrChange>
          </a:blip>
          <a:srcRect t="19524" b="21050"/>
          <a:stretch/>
        </p:blipFill>
        <p:spPr>
          <a:xfrm>
            <a:off x="5119617" y="2929147"/>
            <a:ext cx="540000" cy="320901"/>
          </a:xfrm>
          <a:prstGeom prst="rect">
            <a:avLst/>
          </a:prstGeom>
        </p:spPr>
      </p:pic>
      <p:pic>
        <p:nvPicPr>
          <p:cNvPr id="17" name="Afbeelding 16">
            <a:extLst>
              <a:ext uri="{FF2B5EF4-FFF2-40B4-BE49-F238E27FC236}">
                <a16:creationId xmlns:a16="http://schemas.microsoft.com/office/drawing/2014/main" id="{38A2F139-6E9E-43DE-AE89-64BB9F08510E}"/>
              </a:ext>
            </a:extLst>
          </p:cNvPr>
          <p:cNvPicPr>
            <a:picLocks noChangeAspect="1"/>
          </p:cNvPicPr>
          <p:nvPr/>
        </p:nvPicPr>
        <p:blipFill rotWithShape="1">
          <a:blip r:embed="rId13">
            <a:clrChange>
              <a:clrFrom>
                <a:srgbClr val="FFFFFF"/>
              </a:clrFrom>
              <a:clrTo>
                <a:srgbClr val="FFFFFF">
                  <a:alpha val="0"/>
                </a:srgbClr>
              </a:clrTo>
            </a:clrChange>
          </a:blip>
          <a:srcRect t="24261" b="23935"/>
          <a:stretch/>
        </p:blipFill>
        <p:spPr>
          <a:xfrm>
            <a:off x="5043415" y="2032090"/>
            <a:ext cx="679987" cy="352261"/>
          </a:xfrm>
          <a:prstGeom prst="rect">
            <a:avLst/>
          </a:prstGeom>
        </p:spPr>
      </p:pic>
      <p:pic>
        <p:nvPicPr>
          <p:cNvPr id="18" name="Afbeelding 17">
            <a:extLst>
              <a:ext uri="{FF2B5EF4-FFF2-40B4-BE49-F238E27FC236}">
                <a16:creationId xmlns:a16="http://schemas.microsoft.com/office/drawing/2014/main" id="{783B56E8-2766-4F4D-8507-F71C9EC9346E}"/>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5183546" y="3369377"/>
            <a:ext cx="399725" cy="399725"/>
          </a:xfrm>
          <a:prstGeom prst="rect">
            <a:avLst/>
          </a:prstGeom>
        </p:spPr>
      </p:pic>
      <p:pic>
        <p:nvPicPr>
          <p:cNvPr id="19" name="Afbeelding 18">
            <a:extLst>
              <a:ext uri="{FF2B5EF4-FFF2-40B4-BE49-F238E27FC236}">
                <a16:creationId xmlns:a16="http://schemas.microsoft.com/office/drawing/2014/main" id="{8EEE55E8-D3DB-4173-AD72-FF8E676B0EEF}"/>
              </a:ext>
            </a:extLst>
          </p:cNvPr>
          <p:cNvPicPr>
            <a:picLocks noChangeAspect="1"/>
          </p:cNvPicPr>
          <p:nvPr/>
        </p:nvPicPr>
        <p:blipFill rotWithShape="1">
          <a:blip r:embed="rId15">
            <a:clrChange>
              <a:clrFrom>
                <a:srgbClr val="FFFFFF"/>
              </a:clrFrom>
              <a:clrTo>
                <a:srgbClr val="FFFFFF">
                  <a:alpha val="0"/>
                </a:srgbClr>
              </a:clrTo>
            </a:clrChange>
          </a:blip>
          <a:srcRect t="21820" b="21905"/>
          <a:stretch/>
        </p:blipFill>
        <p:spPr>
          <a:xfrm>
            <a:off x="3994365" y="3034640"/>
            <a:ext cx="703588" cy="395949"/>
          </a:xfrm>
          <a:prstGeom prst="rect">
            <a:avLst/>
          </a:prstGeom>
        </p:spPr>
      </p:pic>
      <p:pic>
        <p:nvPicPr>
          <p:cNvPr id="20" name="Afbeelding 19" descr="Afbeelding met koppelstuk, kabel&#10;&#10;Automatisch gegenereerde beschrijving">
            <a:extLst>
              <a:ext uri="{FF2B5EF4-FFF2-40B4-BE49-F238E27FC236}">
                <a16:creationId xmlns:a16="http://schemas.microsoft.com/office/drawing/2014/main" id="{327019EF-1D98-4FB6-B497-E380511CFE65}"/>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670055" y="3080995"/>
            <a:ext cx="444648" cy="444648"/>
          </a:xfrm>
          <a:prstGeom prst="rect">
            <a:avLst/>
          </a:prstGeom>
        </p:spPr>
      </p:pic>
      <p:pic>
        <p:nvPicPr>
          <p:cNvPr id="22" name="Afbeelding 21">
            <a:extLst>
              <a:ext uri="{FF2B5EF4-FFF2-40B4-BE49-F238E27FC236}">
                <a16:creationId xmlns:a16="http://schemas.microsoft.com/office/drawing/2014/main" id="{0D49394E-6E44-4845-A9BF-94B4ADFCCD09}"/>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962307" y="3037108"/>
            <a:ext cx="532422" cy="532422"/>
          </a:xfrm>
          <a:prstGeom prst="rect">
            <a:avLst/>
          </a:prstGeom>
        </p:spPr>
      </p:pic>
      <p:pic>
        <p:nvPicPr>
          <p:cNvPr id="23" name="Afbeelding 22">
            <a:extLst>
              <a:ext uri="{FF2B5EF4-FFF2-40B4-BE49-F238E27FC236}">
                <a16:creationId xmlns:a16="http://schemas.microsoft.com/office/drawing/2014/main" id="{0CC16857-02C6-4E1D-BB10-45C1FEF4CCC3}"/>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1150847" y="2635752"/>
            <a:ext cx="360000" cy="360000"/>
          </a:xfrm>
          <a:prstGeom prst="rect">
            <a:avLst/>
          </a:prstGeom>
        </p:spPr>
      </p:pic>
      <p:pic>
        <p:nvPicPr>
          <p:cNvPr id="24" name="Picture 2" descr="Afbeeldingsresultaat voor skoda logo">
            <a:extLst>
              <a:ext uri="{FF2B5EF4-FFF2-40B4-BE49-F238E27FC236}">
                <a16:creationId xmlns:a16="http://schemas.microsoft.com/office/drawing/2014/main" id="{41B6CECF-1188-41BF-AA04-B11E71205AFF}"/>
              </a:ext>
            </a:extLst>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0376" y="2635752"/>
            <a:ext cx="302694"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Afbeelding 24">
            <a:extLst>
              <a:ext uri="{FF2B5EF4-FFF2-40B4-BE49-F238E27FC236}">
                <a16:creationId xmlns:a16="http://schemas.microsoft.com/office/drawing/2014/main" id="{3791273B-F118-4EFD-8835-F5FA84781AC3}"/>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3211940" y="3640248"/>
            <a:ext cx="491586" cy="491586"/>
          </a:xfrm>
          <a:prstGeom prst="rect">
            <a:avLst/>
          </a:prstGeom>
        </p:spPr>
      </p:pic>
      <p:pic>
        <p:nvPicPr>
          <p:cNvPr id="26" name="Afbeelding 25">
            <a:extLst>
              <a:ext uri="{FF2B5EF4-FFF2-40B4-BE49-F238E27FC236}">
                <a16:creationId xmlns:a16="http://schemas.microsoft.com/office/drawing/2014/main" id="{471E611D-211B-4382-9ECB-59383EB8CBEB}"/>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5156746" y="1537390"/>
            <a:ext cx="453325" cy="453325"/>
          </a:xfrm>
          <a:prstGeom prst="rect">
            <a:avLst/>
          </a:prstGeom>
        </p:spPr>
      </p:pic>
      <p:pic>
        <p:nvPicPr>
          <p:cNvPr id="28" name="Graphic 27">
            <a:extLst>
              <a:ext uri="{FF2B5EF4-FFF2-40B4-BE49-F238E27FC236}">
                <a16:creationId xmlns:a16="http://schemas.microsoft.com/office/drawing/2014/main" id="{685EFCF4-649D-46B8-9A2C-7DFA1F91A5E1}"/>
              </a:ext>
            </a:extLst>
          </p:cNvPr>
          <p:cNvPicPr>
            <a:picLocks noChangeAspect="1"/>
          </p:cNvPicPr>
          <p:nvPr/>
        </p:nvPicPr>
        <p:blipFill>
          <a:blip r:embed="rId22">
            <a:clrChange>
              <a:clrFrom>
                <a:srgbClr val="FFFFFF"/>
              </a:clrFrom>
              <a:clrTo>
                <a:srgbClr val="FFFFFF">
                  <a:alpha val="0"/>
                </a:srgbClr>
              </a:clrTo>
            </a:clrChange>
            <a:extLst>
              <a:ext uri="{96DAC541-7B7A-43D3-8B79-37D633B846F1}">
                <asvg:svgBlip xmlns:asvg="http://schemas.microsoft.com/office/drawing/2016/SVG/main" r:embed="rId23"/>
              </a:ext>
            </a:extLst>
          </a:blip>
          <a:stretch>
            <a:fillRect/>
          </a:stretch>
        </p:blipFill>
        <p:spPr>
          <a:xfrm>
            <a:off x="3226379" y="3081482"/>
            <a:ext cx="443674" cy="443674"/>
          </a:xfrm>
          <a:prstGeom prst="rect">
            <a:avLst/>
          </a:prstGeom>
        </p:spPr>
      </p:pic>
      <p:grpSp>
        <p:nvGrpSpPr>
          <p:cNvPr id="36" name="Groep 35">
            <a:extLst>
              <a:ext uri="{FF2B5EF4-FFF2-40B4-BE49-F238E27FC236}">
                <a16:creationId xmlns:a16="http://schemas.microsoft.com/office/drawing/2014/main" id="{5242CF0B-011B-4800-B588-F0EF0ACE3733}"/>
              </a:ext>
            </a:extLst>
          </p:cNvPr>
          <p:cNvGrpSpPr>
            <a:grpSpLocks noChangeAspect="1"/>
          </p:cNvGrpSpPr>
          <p:nvPr/>
        </p:nvGrpSpPr>
        <p:grpSpPr>
          <a:xfrm>
            <a:off x="2452599" y="2635752"/>
            <a:ext cx="360000" cy="360000"/>
            <a:chOff x="1493619" y="3140159"/>
            <a:chExt cx="540000" cy="540000"/>
          </a:xfrm>
        </p:grpSpPr>
        <p:sp>
          <p:nvSpPr>
            <p:cNvPr id="29" name="Ovaal 28">
              <a:extLst>
                <a:ext uri="{FF2B5EF4-FFF2-40B4-BE49-F238E27FC236}">
                  <a16:creationId xmlns:a16="http://schemas.microsoft.com/office/drawing/2014/main" id="{81363B5C-AB74-4F35-B90B-3B8E0DF6B037}"/>
                </a:ext>
              </a:extLst>
            </p:cNvPr>
            <p:cNvSpPr/>
            <p:nvPr/>
          </p:nvSpPr>
          <p:spPr>
            <a:xfrm>
              <a:off x="1529619" y="3176159"/>
              <a:ext cx="468000" cy="468000"/>
            </a:xfrm>
            <a:prstGeom prst="ellipse">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7" name="Afbeelding 26" descr="Afbeelding met illustratie&#10;&#10;Automatisch gegenereerde beschrijving">
              <a:extLst>
                <a:ext uri="{FF2B5EF4-FFF2-40B4-BE49-F238E27FC236}">
                  <a16:creationId xmlns:a16="http://schemas.microsoft.com/office/drawing/2014/main" id="{E93FB692-BE69-423D-A1DD-0CAC8FE12B47}"/>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1493619" y="3140159"/>
              <a:ext cx="540000" cy="540000"/>
            </a:xfrm>
            <a:prstGeom prst="rect">
              <a:avLst/>
            </a:prstGeom>
          </p:spPr>
        </p:pic>
      </p:grpSp>
      <p:pic>
        <p:nvPicPr>
          <p:cNvPr id="37" name="Afbeelding 36">
            <a:extLst>
              <a:ext uri="{FF2B5EF4-FFF2-40B4-BE49-F238E27FC236}">
                <a16:creationId xmlns:a16="http://schemas.microsoft.com/office/drawing/2014/main" id="{83C62A95-9782-4576-A4C1-CF0B73523747}"/>
              </a:ext>
            </a:extLst>
          </p:cNvPr>
          <p:cNvPicPr>
            <a:picLocks noChangeAspect="1"/>
          </p:cNvPicPr>
          <p:nvPr/>
        </p:nvPicPr>
        <p:blipFill rotWithShape="1">
          <a:blip r:embed="rId25">
            <a:clrChange>
              <a:clrFrom>
                <a:srgbClr val="FFFFFF"/>
              </a:clrFrom>
              <a:clrTo>
                <a:srgbClr val="FFFFFF">
                  <a:alpha val="0"/>
                </a:srgbClr>
              </a:clrTo>
            </a:clrChange>
          </a:blip>
          <a:srcRect t="27871" b="29063"/>
          <a:stretch/>
        </p:blipFill>
        <p:spPr>
          <a:xfrm>
            <a:off x="2290028" y="3139446"/>
            <a:ext cx="761025" cy="327747"/>
          </a:xfrm>
          <a:prstGeom prst="rect">
            <a:avLst/>
          </a:prstGeom>
        </p:spPr>
      </p:pic>
      <p:pic>
        <p:nvPicPr>
          <p:cNvPr id="50" name="Afbeelding 49">
            <a:extLst>
              <a:ext uri="{FF2B5EF4-FFF2-40B4-BE49-F238E27FC236}">
                <a16:creationId xmlns:a16="http://schemas.microsoft.com/office/drawing/2014/main" id="{34E4AB55-6DC4-495C-9C7D-1AA034A86710}"/>
              </a:ext>
            </a:extLst>
          </p:cNvPr>
          <p:cNvPicPr>
            <a:picLocks noChangeAspect="1"/>
          </p:cNvPicPr>
          <p:nvPr/>
        </p:nvPicPr>
        <p:blipFill rotWithShape="1">
          <a:blip r:embed="rId26">
            <a:clrChange>
              <a:clrFrom>
                <a:srgbClr val="FFFFFF"/>
              </a:clrFrom>
              <a:clrTo>
                <a:srgbClr val="FFFFFF">
                  <a:alpha val="0"/>
                </a:srgbClr>
              </a:clrTo>
            </a:clrChange>
          </a:blip>
          <a:srcRect l="75980" t="72141" r="11045" b="11376"/>
          <a:stretch/>
        </p:blipFill>
        <p:spPr>
          <a:xfrm>
            <a:off x="3132128" y="2571664"/>
            <a:ext cx="599769" cy="488177"/>
          </a:xfrm>
          <a:prstGeom prst="rect">
            <a:avLst/>
          </a:prstGeom>
        </p:spPr>
      </p:pic>
      <p:pic>
        <p:nvPicPr>
          <p:cNvPr id="75" name="Afbeelding 74">
            <a:extLst>
              <a:ext uri="{FF2B5EF4-FFF2-40B4-BE49-F238E27FC236}">
                <a16:creationId xmlns:a16="http://schemas.microsoft.com/office/drawing/2014/main" id="{94307038-E06D-487A-A320-214EDE0EA7B6}"/>
              </a:ext>
            </a:extLst>
          </p:cNvPr>
          <p:cNvPicPr>
            <a:picLocks noChangeAspect="1"/>
          </p:cNvPicPr>
          <p:nvPr/>
        </p:nvPicPr>
        <p:blipFill rotWithShape="1">
          <a:blip r:embed="rId27">
            <a:clrChange>
              <a:clrFrom>
                <a:srgbClr val="FFFFFF"/>
              </a:clrFrom>
              <a:clrTo>
                <a:srgbClr val="FFFFFF">
                  <a:alpha val="0"/>
                </a:srgbClr>
              </a:clrTo>
            </a:clrChange>
          </a:blip>
          <a:srcRect t="16659" b="20400"/>
          <a:stretch/>
        </p:blipFill>
        <p:spPr>
          <a:xfrm>
            <a:off x="278847" y="3669038"/>
            <a:ext cx="689540" cy="434007"/>
          </a:xfrm>
          <a:prstGeom prst="rect">
            <a:avLst/>
          </a:prstGeom>
        </p:spPr>
      </p:pic>
    </p:spTree>
    <p:extLst>
      <p:ext uri="{BB962C8B-B14F-4D97-AF65-F5344CB8AC3E}">
        <p14:creationId xmlns:p14="http://schemas.microsoft.com/office/powerpoint/2010/main" val="34965263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animBg="1"/>
      <p:bldP spid="7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297008C-2885-4621-B345-3B3C4B6910D7}"/>
              </a:ext>
            </a:extLst>
          </p:cNvPr>
          <p:cNvSpPr/>
          <p:nvPr/>
        </p:nvSpPr>
        <p:spPr>
          <a:xfrm>
            <a:off x="171571" y="1479370"/>
            <a:ext cx="5588367" cy="2725987"/>
          </a:xfrm>
          <a:prstGeom prst="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lstStyle/>
          <a:p>
            <a:r>
              <a:rPr lang="de-DE" sz="1200" dirty="0" err="1">
                <a:solidFill>
                  <a:schemeClr val="tx1"/>
                </a:solidFill>
                <a:latin typeface="Verdana" panose="020B0604030504040204" pitchFamily="34" charset="0"/>
                <a:ea typeface="Verdana" panose="020B0604030504040204" pitchFamily="34" charset="0"/>
              </a:rPr>
              <a:t>Uitbestedingsovereenkomst</a:t>
            </a:r>
            <a:r>
              <a:rPr lang="de-DE" sz="1200" dirty="0">
                <a:solidFill>
                  <a:schemeClr val="tx1"/>
                </a:solidFill>
                <a:latin typeface="Verdana" panose="020B0604030504040204" pitchFamily="34" charset="0"/>
                <a:ea typeface="Verdana" panose="020B0604030504040204" pitchFamily="34" charset="0"/>
              </a:rPr>
              <a:t> </a:t>
            </a:r>
            <a:r>
              <a:rPr lang="de-DE" sz="1200" dirty="0" err="1">
                <a:solidFill>
                  <a:schemeClr val="tx1"/>
                </a:solidFill>
                <a:latin typeface="Verdana" panose="020B0604030504040204" pitchFamily="34" charset="0"/>
                <a:ea typeface="Verdana" panose="020B0604030504040204" pitchFamily="34" charset="0"/>
              </a:rPr>
              <a:t>dealer</a:t>
            </a:r>
            <a:r>
              <a:rPr lang="de-DE" sz="1200" dirty="0">
                <a:solidFill>
                  <a:schemeClr val="tx1"/>
                </a:solidFill>
                <a:latin typeface="Verdana" panose="020B0604030504040204" pitchFamily="34" charset="0"/>
                <a:ea typeface="Verdana" panose="020B0604030504040204" pitchFamily="34" charset="0"/>
              </a:rPr>
              <a:t>-hersteller &amp; </a:t>
            </a:r>
            <a:r>
              <a:rPr lang="de-DE" sz="1200" dirty="0" err="1">
                <a:solidFill>
                  <a:schemeClr val="tx1"/>
                </a:solidFill>
                <a:latin typeface="Verdana" panose="020B0604030504040204" pitchFamily="34" charset="0"/>
                <a:ea typeface="Verdana" panose="020B0604030504040204" pitchFamily="34" charset="0"/>
              </a:rPr>
              <a:t>importeur</a:t>
            </a:r>
            <a:r>
              <a:rPr lang="de-DE" sz="1200" dirty="0">
                <a:solidFill>
                  <a:schemeClr val="tx1"/>
                </a:solidFill>
                <a:latin typeface="Verdana" panose="020B0604030504040204" pitchFamily="34" charset="0"/>
                <a:ea typeface="Verdana" panose="020B0604030504040204" pitchFamily="34" charset="0"/>
              </a:rPr>
              <a:t>-hersteller</a:t>
            </a:r>
          </a:p>
        </p:txBody>
      </p:sp>
      <p:sp>
        <p:nvSpPr>
          <p:cNvPr id="77" name="Rechthoek 76">
            <a:extLst>
              <a:ext uri="{FF2B5EF4-FFF2-40B4-BE49-F238E27FC236}">
                <a16:creationId xmlns:a16="http://schemas.microsoft.com/office/drawing/2014/main" id="{2370C314-3B70-4ED8-9A96-8F82DC948E4E}"/>
              </a:ext>
            </a:extLst>
          </p:cNvPr>
          <p:cNvSpPr/>
          <p:nvPr/>
        </p:nvSpPr>
        <p:spPr>
          <a:xfrm>
            <a:off x="171570" y="1922585"/>
            <a:ext cx="4761756" cy="2282772"/>
          </a:xfrm>
          <a:prstGeom prst="rect">
            <a:avLst/>
          </a:prstGeom>
          <a:gradFill flip="none" rotWithShape="1">
            <a:gsLst>
              <a:gs pos="0">
                <a:srgbClr val="FECB00">
                  <a:shade val="30000"/>
                  <a:satMod val="115000"/>
                </a:srgbClr>
              </a:gs>
              <a:gs pos="50000">
                <a:srgbClr val="FECB00">
                  <a:shade val="67500"/>
                  <a:satMod val="115000"/>
                </a:srgbClr>
              </a:gs>
              <a:gs pos="100000">
                <a:srgbClr val="FECB00">
                  <a:shade val="100000"/>
                  <a:satMod val="115000"/>
                </a:srgbClr>
              </a:gs>
            </a:gsLst>
            <a:lin ang="16200000" scaled="1"/>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lstStyle/>
          <a:p>
            <a:r>
              <a:rPr lang="de-DE" sz="1200" dirty="0" err="1">
                <a:solidFill>
                  <a:schemeClr val="tx1"/>
                </a:solidFill>
                <a:latin typeface="Verdana" panose="020B0604030504040204" pitchFamily="34" charset="0"/>
                <a:ea typeface="Verdana" panose="020B0604030504040204" pitchFamily="34" charset="0"/>
              </a:rPr>
              <a:t>Uitbestedingsovereenkomst</a:t>
            </a:r>
            <a:r>
              <a:rPr lang="de-DE" sz="1200" dirty="0">
                <a:solidFill>
                  <a:schemeClr val="tx1"/>
                </a:solidFill>
                <a:latin typeface="Verdana" panose="020B0604030504040204" pitchFamily="34" charset="0"/>
                <a:ea typeface="Verdana" panose="020B0604030504040204" pitchFamily="34" charset="0"/>
              </a:rPr>
              <a:t> </a:t>
            </a:r>
            <a:r>
              <a:rPr lang="de-DE" sz="1200" dirty="0" err="1">
                <a:solidFill>
                  <a:schemeClr val="tx1"/>
                </a:solidFill>
                <a:latin typeface="Verdana" panose="020B0604030504040204" pitchFamily="34" charset="0"/>
                <a:ea typeface="Verdana" panose="020B0604030504040204" pitchFamily="34" charset="0"/>
              </a:rPr>
              <a:t>dealer</a:t>
            </a:r>
            <a:r>
              <a:rPr lang="de-DE" sz="1200" dirty="0">
                <a:solidFill>
                  <a:schemeClr val="tx1"/>
                </a:solidFill>
                <a:latin typeface="Verdana" panose="020B0604030504040204" pitchFamily="34" charset="0"/>
                <a:ea typeface="Verdana" panose="020B0604030504040204" pitchFamily="34" charset="0"/>
              </a:rPr>
              <a:t>-hersteller</a:t>
            </a:r>
          </a:p>
        </p:txBody>
      </p:sp>
      <p:sp>
        <p:nvSpPr>
          <p:cNvPr id="4" name="Ondertitel 3">
            <a:extLst>
              <a:ext uri="{FF2B5EF4-FFF2-40B4-BE49-F238E27FC236}">
                <a16:creationId xmlns:a16="http://schemas.microsoft.com/office/drawing/2014/main" id="{F24FF849-A486-4D65-8D1C-643C98B68AF2}"/>
              </a:ext>
            </a:extLst>
          </p:cNvPr>
          <p:cNvSpPr>
            <a:spLocks noGrp="1"/>
          </p:cNvSpPr>
          <p:nvPr>
            <p:ph type="subTitle" idx="1"/>
          </p:nvPr>
        </p:nvSpPr>
        <p:spPr>
          <a:xfrm>
            <a:off x="507772" y="455195"/>
            <a:ext cx="8573705" cy="317908"/>
          </a:xfrm>
        </p:spPr>
        <p:txBody>
          <a:bodyPr/>
          <a:lstStyle/>
          <a:p>
            <a:r>
              <a:rPr lang="de-DE" dirty="0" err="1"/>
              <a:t>overeenkomst</a:t>
            </a:r>
            <a:r>
              <a:rPr lang="de-DE" dirty="0"/>
              <a:t> merkerkend schadeherstel</a:t>
            </a:r>
          </a:p>
        </p:txBody>
      </p:sp>
      <p:pic>
        <p:nvPicPr>
          <p:cNvPr id="6" name="Afbeelding 5" descr="Afbeelding met illustratie&#10;&#10;Automatisch gegenereerde beschrijving">
            <a:extLst>
              <a:ext uri="{FF2B5EF4-FFF2-40B4-BE49-F238E27FC236}">
                <a16:creationId xmlns:a16="http://schemas.microsoft.com/office/drawing/2014/main" id="{E7D55315-65CD-4B62-B21C-891FCEF696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8284" y="3706041"/>
            <a:ext cx="360000" cy="360000"/>
          </a:xfrm>
          <a:prstGeom prst="rect">
            <a:avLst/>
          </a:prstGeom>
        </p:spPr>
      </p:pic>
      <p:pic>
        <p:nvPicPr>
          <p:cNvPr id="7" name="Afbeelding 6" descr="Afbeelding met illustratie&#10;&#10;Automatisch gegenereerde beschrijving">
            <a:extLst>
              <a:ext uri="{FF2B5EF4-FFF2-40B4-BE49-F238E27FC236}">
                <a16:creationId xmlns:a16="http://schemas.microsoft.com/office/drawing/2014/main" id="{F2AC4E34-AEA0-4E28-BDF5-4C49EB36D6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54985" y="3706041"/>
            <a:ext cx="360000" cy="360000"/>
          </a:xfrm>
          <a:prstGeom prst="rect">
            <a:avLst/>
          </a:prstGeom>
        </p:spPr>
      </p:pic>
      <p:pic>
        <p:nvPicPr>
          <p:cNvPr id="8" name="Afbeelding 7">
            <a:extLst>
              <a:ext uri="{FF2B5EF4-FFF2-40B4-BE49-F238E27FC236}">
                <a16:creationId xmlns:a16="http://schemas.microsoft.com/office/drawing/2014/main" id="{937C5B62-73B8-4BC7-BBBC-AD5E8B1BB22E}"/>
              </a:ext>
            </a:extLst>
          </p:cNvPr>
          <p:cNvPicPr>
            <a:picLocks noChangeAspect="1"/>
          </p:cNvPicPr>
          <p:nvPr/>
        </p:nvPicPr>
        <p:blipFill rotWithShape="1">
          <a:blip r:embed="rId4">
            <a:clrChange>
              <a:clrFrom>
                <a:srgbClr val="FFFFFF"/>
              </a:clrFrom>
              <a:clrTo>
                <a:srgbClr val="FFFFFF">
                  <a:alpha val="0"/>
                </a:srgbClr>
              </a:clrTo>
            </a:clrChange>
          </a:blip>
          <a:srcRect l="8584" t="10803" r="10146" b="9490"/>
          <a:stretch/>
        </p:blipFill>
        <p:spPr>
          <a:xfrm>
            <a:off x="2721583" y="3706041"/>
            <a:ext cx="367059" cy="360000"/>
          </a:xfrm>
          <a:prstGeom prst="rect">
            <a:avLst/>
          </a:prstGeom>
        </p:spPr>
      </p:pic>
      <p:pic>
        <p:nvPicPr>
          <p:cNvPr id="9" name="Afbeelding 8">
            <a:extLst>
              <a:ext uri="{FF2B5EF4-FFF2-40B4-BE49-F238E27FC236}">
                <a16:creationId xmlns:a16="http://schemas.microsoft.com/office/drawing/2014/main" id="{0F1645B8-5F7F-4252-9115-7EAFD9E4B8D8}"/>
              </a:ext>
            </a:extLst>
          </p:cNvPr>
          <p:cNvPicPr>
            <a:picLocks noChangeAspect="1"/>
          </p:cNvPicPr>
          <p:nvPr/>
        </p:nvPicPr>
        <p:blipFill rotWithShape="1">
          <a:blip r:embed="rId5">
            <a:clrChange>
              <a:clrFrom>
                <a:srgbClr val="FFFFFF"/>
              </a:clrFrom>
              <a:clrTo>
                <a:srgbClr val="FFFFFF">
                  <a:alpha val="0"/>
                </a:srgbClr>
              </a:clrTo>
            </a:clrChange>
          </a:blip>
          <a:srcRect t="26867" b="25347"/>
          <a:stretch/>
        </p:blipFill>
        <p:spPr>
          <a:xfrm>
            <a:off x="1091686" y="3757019"/>
            <a:ext cx="540000" cy="258045"/>
          </a:xfrm>
          <a:prstGeom prst="rect">
            <a:avLst/>
          </a:prstGeom>
        </p:spPr>
      </p:pic>
      <p:pic>
        <p:nvPicPr>
          <p:cNvPr id="10" name="Afbeelding 9" descr="Afbeelding met schaar, gereedschap&#10;&#10;Automatisch gegenereerde beschrijving">
            <a:extLst>
              <a:ext uri="{FF2B5EF4-FFF2-40B4-BE49-F238E27FC236}">
                <a16:creationId xmlns:a16="http://schemas.microsoft.com/office/drawing/2014/main" id="{DDCFA46F-EE56-43C6-9DF5-CF41713DEBD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87644" y="2593915"/>
            <a:ext cx="443674" cy="443674"/>
          </a:xfrm>
          <a:prstGeom prst="rect">
            <a:avLst/>
          </a:prstGeom>
        </p:spPr>
      </p:pic>
      <p:pic>
        <p:nvPicPr>
          <p:cNvPr id="11" name="Afbeelding 10">
            <a:extLst>
              <a:ext uri="{FF2B5EF4-FFF2-40B4-BE49-F238E27FC236}">
                <a16:creationId xmlns:a16="http://schemas.microsoft.com/office/drawing/2014/main" id="{CA20B406-607D-4E6F-9693-99748E37B95A}"/>
              </a:ext>
            </a:extLst>
          </p:cNvPr>
          <p:cNvPicPr>
            <a:picLocks noChangeAspect="1"/>
          </p:cNvPicPr>
          <p:nvPr/>
        </p:nvPicPr>
        <p:blipFill rotWithShape="1">
          <a:blip r:embed="rId7">
            <a:clrChange>
              <a:clrFrom>
                <a:srgbClr val="FFFFFF"/>
              </a:clrFrom>
              <a:clrTo>
                <a:srgbClr val="FFFFFF">
                  <a:alpha val="0"/>
                </a:srgbClr>
              </a:clrTo>
            </a:clrChange>
          </a:blip>
          <a:srcRect l="10108" t="10880" r="10185" b="10977"/>
          <a:stretch/>
        </p:blipFill>
        <p:spPr>
          <a:xfrm>
            <a:off x="4088959" y="2487677"/>
            <a:ext cx="478441" cy="469059"/>
          </a:xfrm>
          <a:prstGeom prst="rect">
            <a:avLst/>
          </a:prstGeom>
        </p:spPr>
      </p:pic>
      <p:pic>
        <p:nvPicPr>
          <p:cNvPr id="12" name="Afbeelding 11" descr="Afbeelding met atletiekwedstrijd, golf&#10;&#10;Automatisch gegenereerde beschrijving">
            <a:extLst>
              <a:ext uri="{FF2B5EF4-FFF2-40B4-BE49-F238E27FC236}">
                <a16:creationId xmlns:a16="http://schemas.microsoft.com/office/drawing/2014/main" id="{362436F0-4D7E-4F4B-BDAC-AFDF502FA68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055008" y="2561745"/>
            <a:ext cx="434007" cy="434007"/>
          </a:xfrm>
          <a:prstGeom prst="rect">
            <a:avLst/>
          </a:prstGeom>
        </p:spPr>
      </p:pic>
      <p:pic>
        <p:nvPicPr>
          <p:cNvPr id="13" name="Afbeelding 12" descr="Afbeelding met schaar&#10;&#10;Automatisch gegenereerde beschrijving">
            <a:extLst>
              <a:ext uri="{FF2B5EF4-FFF2-40B4-BE49-F238E27FC236}">
                <a16:creationId xmlns:a16="http://schemas.microsoft.com/office/drawing/2014/main" id="{EF10E5FD-17A7-41D0-AF8E-2087B57E535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049606" y="3452008"/>
            <a:ext cx="610021" cy="610021"/>
          </a:xfrm>
          <a:prstGeom prst="rect">
            <a:avLst/>
          </a:prstGeom>
        </p:spPr>
      </p:pic>
      <p:pic>
        <p:nvPicPr>
          <p:cNvPr id="14" name="Afbeelding 13">
            <a:extLst>
              <a:ext uri="{FF2B5EF4-FFF2-40B4-BE49-F238E27FC236}">
                <a16:creationId xmlns:a16="http://schemas.microsoft.com/office/drawing/2014/main" id="{24E65484-A59D-42D0-B213-32B8D02D7E13}"/>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063157" y="3016503"/>
            <a:ext cx="540000" cy="540000"/>
          </a:xfrm>
          <a:prstGeom prst="rect">
            <a:avLst/>
          </a:prstGeom>
        </p:spPr>
      </p:pic>
      <p:pic>
        <p:nvPicPr>
          <p:cNvPr id="15" name="Afbeelding 14" descr="Afbeelding met illustratie&#10;&#10;Automatisch gegenereerde beschrijving">
            <a:extLst>
              <a:ext uri="{FF2B5EF4-FFF2-40B4-BE49-F238E27FC236}">
                <a16:creationId xmlns:a16="http://schemas.microsoft.com/office/drawing/2014/main" id="{2AD20F54-6D07-4759-B9C7-6CB9CE8F222D}"/>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053714" y="2270512"/>
            <a:ext cx="540504" cy="275551"/>
          </a:xfrm>
          <a:prstGeom prst="rect">
            <a:avLst/>
          </a:prstGeom>
        </p:spPr>
      </p:pic>
      <p:pic>
        <p:nvPicPr>
          <p:cNvPr id="16" name="Afbeelding 15" descr="Afbeelding met illustratie&#10;&#10;Automatisch gegenereerde beschrijving">
            <a:extLst>
              <a:ext uri="{FF2B5EF4-FFF2-40B4-BE49-F238E27FC236}">
                <a16:creationId xmlns:a16="http://schemas.microsoft.com/office/drawing/2014/main" id="{383729E6-E43A-489C-97C4-8E96FB42A23F}"/>
              </a:ext>
            </a:extLst>
          </p:cNvPr>
          <p:cNvPicPr>
            <a:picLocks noChangeAspect="1"/>
          </p:cNvPicPr>
          <p:nvPr/>
        </p:nvPicPr>
        <p:blipFill rotWithShape="1">
          <a:blip r:embed="rId12">
            <a:clrChange>
              <a:clrFrom>
                <a:srgbClr val="FFFFFF"/>
              </a:clrFrom>
              <a:clrTo>
                <a:srgbClr val="FFFFFF">
                  <a:alpha val="0"/>
                </a:srgbClr>
              </a:clrTo>
            </a:clrChange>
          </a:blip>
          <a:srcRect t="19524" b="21050"/>
          <a:stretch/>
        </p:blipFill>
        <p:spPr>
          <a:xfrm>
            <a:off x="5063157" y="3669038"/>
            <a:ext cx="540000" cy="320901"/>
          </a:xfrm>
          <a:prstGeom prst="rect">
            <a:avLst/>
          </a:prstGeom>
        </p:spPr>
      </p:pic>
      <p:pic>
        <p:nvPicPr>
          <p:cNvPr id="17" name="Afbeelding 16">
            <a:extLst>
              <a:ext uri="{FF2B5EF4-FFF2-40B4-BE49-F238E27FC236}">
                <a16:creationId xmlns:a16="http://schemas.microsoft.com/office/drawing/2014/main" id="{38A2F139-6E9E-43DE-AE89-64BB9F08510E}"/>
              </a:ext>
            </a:extLst>
          </p:cNvPr>
          <p:cNvPicPr>
            <a:picLocks noChangeAspect="1"/>
          </p:cNvPicPr>
          <p:nvPr/>
        </p:nvPicPr>
        <p:blipFill rotWithShape="1">
          <a:blip r:embed="rId13">
            <a:clrChange>
              <a:clrFrom>
                <a:srgbClr val="FFFFFF"/>
              </a:clrFrom>
              <a:clrTo>
                <a:srgbClr val="FFFFFF">
                  <a:alpha val="0"/>
                </a:srgbClr>
              </a:clrTo>
            </a:clrChange>
          </a:blip>
          <a:srcRect t="24261" b="23935"/>
          <a:stretch/>
        </p:blipFill>
        <p:spPr>
          <a:xfrm>
            <a:off x="946942" y="3114932"/>
            <a:ext cx="679987" cy="352261"/>
          </a:xfrm>
          <a:prstGeom prst="rect">
            <a:avLst/>
          </a:prstGeom>
        </p:spPr>
      </p:pic>
      <p:pic>
        <p:nvPicPr>
          <p:cNvPr id="18" name="Afbeelding 17">
            <a:extLst>
              <a:ext uri="{FF2B5EF4-FFF2-40B4-BE49-F238E27FC236}">
                <a16:creationId xmlns:a16="http://schemas.microsoft.com/office/drawing/2014/main" id="{783B56E8-2766-4F4D-8507-F71C9EC9346E}"/>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23754" y="2215057"/>
            <a:ext cx="399725" cy="399725"/>
          </a:xfrm>
          <a:prstGeom prst="rect">
            <a:avLst/>
          </a:prstGeom>
        </p:spPr>
      </p:pic>
      <p:pic>
        <p:nvPicPr>
          <p:cNvPr id="19" name="Afbeelding 18">
            <a:extLst>
              <a:ext uri="{FF2B5EF4-FFF2-40B4-BE49-F238E27FC236}">
                <a16:creationId xmlns:a16="http://schemas.microsoft.com/office/drawing/2014/main" id="{8EEE55E8-D3DB-4173-AD72-FF8E676B0EEF}"/>
              </a:ext>
            </a:extLst>
          </p:cNvPr>
          <p:cNvPicPr>
            <a:picLocks noChangeAspect="1"/>
          </p:cNvPicPr>
          <p:nvPr/>
        </p:nvPicPr>
        <p:blipFill rotWithShape="1">
          <a:blip r:embed="rId15">
            <a:clrChange>
              <a:clrFrom>
                <a:srgbClr val="FFFFFF"/>
              </a:clrFrom>
              <a:clrTo>
                <a:srgbClr val="FFFFFF">
                  <a:alpha val="0"/>
                </a:srgbClr>
              </a:clrTo>
            </a:clrChange>
          </a:blip>
          <a:srcRect t="21820" b="21905"/>
          <a:stretch/>
        </p:blipFill>
        <p:spPr>
          <a:xfrm>
            <a:off x="3994365" y="3034640"/>
            <a:ext cx="703588" cy="395949"/>
          </a:xfrm>
          <a:prstGeom prst="rect">
            <a:avLst/>
          </a:prstGeom>
        </p:spPr>
      </p:pic>
      <p:pic>
        <p:nvPicPr>
          <p:cNvPr id="20" name="Afbeelding 19" descr="Afbeelding met koppelstuk, kabel&#10;&#10;Automatisch gegenereerde beschrijving">
            <a:extLst>
              <a:ext uri="{FF2B5EF4-FFF2-40B4-BE49-F238E27FC236}">
                <a16:creationId xmlns:a16="http://schemas.microsoft.com/office/drawing/2014/main" id="{327019EF-1D98-4FB6-B497-E380511CFE65}"/>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670055" y="3080995"/>
            <a:ext cx="444648" cy="444648"/>
          </a:xfrm>
          <a:prstGeom prst="rect">
            <a:avLst/>
          </a:prstGeom>
        </p:spPr>
      </p:pic>
      <p:pic>
        <p:nvPicPr>
          <p:cNvPr id="22" name="Afbeelding 21">
            <a:extLst>
              <a:ext uri="{FF2B5EF4-FFF2-40B4-BE49-F238E27FC236}">
                <a16:creationId xmlns:a16="http://schemas.microsoft.com/office/drawing/2014/main" id="{0D49394E-6E44-4845-A9BF-94B4ADFCCD09}"/>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4981291" y="1922585"/>
            <a:ext cx="532422" cy="532422"/>
          </a:xfrm>
          <a:prstGeom prst="rect">
            <a:avLst/>
          </a:prstGeom>
        </p:spPr>
      </p:pic>
      <p:pic>
        <p:nvPicPr>
          <p:cNvPr id="23" name="Afbeelding 22">
            <a:extLst>
              <a:ext uri="{FF2B5EF4-FFF2-40B4-BE49-F238E27FC236}">
                <a16:creationId xmlns:a16="http://schemas.microsoft.com/office/drawing/2014/main" id="{0CC16857-02C6-4E1D-BB10-45C1FEF4CCC3}"/>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1150847" y="2635752"/>
            <a:ext cx="360000" cy="360000"/>
          </a:xfrm>
          <a:prstGeom prst="rect">
            <a:avLst/>
          </a:prstGeom>
        </p:spPr>
      </p:pic>
      <p:pic>
        <p:nvPicPr>
          <p:cNvPr id="24" name="Picture 2" descr="Afbeeldingsresultaat voor skoda logo">
            <a:extLst>
              <a:ext uri="{FF2B5EF4-FFF2-40B4-BE49-F238E27FC236}">
                <a16:creationId xmlns:a16="http://schemas.microsoft.com/office/drawing/2014/main" id="{41B6CECF-1188-41BF-AA04-B11E71205AFF}"/>
              </a:ext>
            </a:extLst>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0376" y="2635752"/>
            <a:ext cx="302694"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Afbeelding 24">
            <a:extLst>
              <a:ext uri="{FF2B5EF4-FFF2-40B4-BE49-F238E27FC236}">
                <a16:creationId xmlns:a16="http://schemas.microsoft.com/office/drawing/2014/main" id="{3791273B-F118-4EFD-8835-F5FA84781AC3}"/>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3211940" y="3640248"/>
            <a:ext cx="491586" cy="491586"/>
          </a:xfrm>
          <a:prstGeom prst="rect">
            <a:avLst/>
          </a:prstGeom>
        </p:spPr>
      </p:pic>
      <p:pic>
        <p:nvPicPr>
          <p:cNvPr id="26" name="Afbeelding 25">
            <a:extLst>
              <a:ext uri="{FF2B5EF4-FFF2-40B4-BE49-F238E27FC236}">
                <a16:creationId xmlns:a16="http://schemas.microsoft.com/office/drawing/2014/main" id="{471E611D-211B-4382-9ECB-59383EB8CBEB}"/>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356424" y="3059841"/>
            <a:ext cx="453325" cy="453325"/>
          </a:xfrm>
          <a:prstGeom prst="rect">
            <a:avLst/>
          </a:prstGeom>
        </p:spPr>
      </p:pic>
      <p:pic>
        <p:nvPicPr>
          <p:cNvPr id="28" name="Graphic 27">
            <a:extLst>
              <a:ext uri="{FF2B5EF4-FFF2-40B4-BE49-F238E27FC236}">
                <a16:creationId xmlns:a16="http://schemas.microsoft.com/office/drawing/2014/main" id="{685EFCF4-649D-46B8-9A2C-7DFA1F91A5E1}"/>
              </a:ext>
            </a:extLst>
          </p:cNvPr>
          <p:cNvPicPr>
            <a:picLocks noChangeAspect="1"/>
          </p:cNvPicPr>
          <p:nvPr/>
        </p:nvPicPr>
        <p:blipFill>
          <a:blip r:embed="rId22">
            <a:clrChange>
              <a:clrFrom>
                <a:srgbClr val="FFFFFF"/>
              </a:clrFrom>
              <a:clrTo>
                <a:srgbClr val="FFFFFF">
                  <a:alpha val="0"/>
                </a:srgbClr>
              </a:clrTo>
            </a:clrChange>
            <a:extLst>
              <a:ext uri="{96DAC541-7B7A-43D3-8B79-37D633B846F1}">
                <asvg:svgBlip xmlns:asvg="http://schemas.microsoft.com/office/drawing/2016/SVG/main" r:embed="rId23"/>
              </a:ext>
            </a:extLst>
          </a:blip>
          <a:stretch>
            <a:fillRect/>
          </a:stretch>
        </p:blipFill>
        <p:spPr>
          <a:xfrm>
            <a:off x="3226379" y="3081482"/>
            <a:ext cx="443674" cy="443674"/>
          </a:xfrm>
          <a:prstGeom prst="rect">
            <a:avLst/>
          </a:prstGeom>
        </p:spPr>
      </p:pic>
      <p:grpSp>
        <p:nvGrpSpPr>
          <p:cNvPr id="36" name="Groep 35">
            <a:extLst>
              <a:ext uri="{FF2B5EF4-FFF2-40B4-BE49-F238E27FC236}">
                <a16:creationId xmlns:a16="http://schemas.microsoft.com/office/drawing/2014/main" id="{5242CF0B-011B-4800-B588-F0EF0ACE3733}"/>
              </a:ext>
            </a:extLst>
          </p:cNvPr>
          <p:cNvGrpSpPr>
            <a:grpSpLocks noChangeAspect="1"/>
          </p:cNvGrpSpPr>
          <p:nvPr/>
        </p:nvGrpSpPr>
        <p:grpSpPr>
          <a:xfrm>
            <a:off x="2452599" y="2635752"/>
            <a:ext cx="360000" cy="360000"/>
            <a:chOff x="1493619" y="3140159"/>
            <a:chExt cx="540000" cy="540000"/>
          </a:xfrm>
        </p:grpSpPr>
        <p:sp>
          <p:nvSpPr>
            <p:cNvPr id="29" name="Ovaal 28">
              <a:extLst>
                <a:ext uri="{FF2B5EF4-FFF2-40B4-BE49-F238E27FC236}">
                  <a16:creationId xmlns:a16="http://schemas.microsoft.com/office/drawing/2014/main" id="{81363B5C-AB74-4F35-B90B-3B8E0DF6B037}"/>
                </a:ext>
              </a:extLst>
            </p:cNvPr>
            <p:cNvSpPr/>
            <p:nvPr/>
          </p:nvSpPr>
          <p:spPr>
            <a:xfrm>
              <a:off x="1529619" y="3176159"/>
              <a:ext cx="468000" cy="468000"/>
            </a:xfrm>
            <a:prstGeom prst="ellipse">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7" name="Afbeelding 26" descr="Afbeelding met illustratie&#10;&#10;Automatisch gegenereerde beschrijving">
              <a:extLst>
                <a:ext uri="{FF2B5EF4-FFF2-40B4-BE49-F238E27FC236}">
                  <a16:creationId xmlns:a16="http://schemas.microsoft.com/office/drawing/2014/main" id="{E93FB692-BE69-423D-A1DD-0CAC8FE12B47}"/>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1493619" y="3140159"/>
              <a:ext cx="540000" cy="540000"/>
            </a:xfrm>
            <a:prstGeom prst="rect">
              <a:avLst/>
            </a:prstGeom>
          </p:spPr>
        </p:pic>
      </p:grpSp>
      <p:pic>
        <p:nvPicPr>
          <p:cNvPr id="37" name="Afbeelding 36">
            <a:extLst>
              <a:ext uri="{FF2B5EF4-FFF2-40B4-BE49-F238E27FC236}">
                <a16:creationId xmlns:a16="http://schemas.microsoft.com/office/drawing/2014/main" id="{83C62A95-9782-4576-A4C1-CF0B73523747}"/>
              </a:ext>
            </a:extLst>
          </p:cNvPr>
          <p:cNvPicPr>
            <a:picLocks noChangeAspect="1"/>
          </p:cNvPicPr>
          <p:nvPr/>
        </p:nvPicPr>
        <p:blipFill rotWithShape="1">
          <a:blip r:embed="rId25">
            <a:clrChange>
              <a:clrFrom>
                <a:srgbClr val="FFFFFF"/>
              </a:clrFrom>
              <a:clrTo>
                <a:srgbClr val="FFFFFF">
                  <a:alpha val="0"/>
                </a:srgbClr>
              </a:clrTo>
            </a:clrChange>
          </a:blip>
          <a:srcRect t="27871" b="29063"/>
          <a:stretch/>
        </p:blipFill>
        <p:spPr>
          <a:xfrm>
            <a:off x="2290028" y="3139446"/>
            <a:ext cx="761025" cy="327747"/>
          </a:xfrm>
          <a:prstGeom prst="rect">
            <a:avLst/>
          </a:prstGeom>
        </p:spPr>
      </p:pic>
      <p:pic>
        <p:nvPicPr>
          <p:cNvPr id="50" name="Afbeelding 49">
            <a:extLst>
              <a:ext uri="{FF2B5EF4-FFF2-40B4-BE49-F238E27FC236}">
                <a16:creationId xmlns:a16="http://schemas.microsoft.com/office/drawing/2014/main" id="{34E4AB55-6DC4-495C-9C7D-1AA034A86710}"/>
              </a:ext>
            </a:extLst>
          </p:cNvPr>
          <p:cNvPicPr>
            <a:picLocks noChangeAspect="1"/>
          </p:cNvPicPr>
          <p:nvPr/>
        </p:nvPicPr>
        <p:blipFill rotWithShape="1">
          <a:blip r:embed="rId26">
            <a:clrChange>
              <a:clrFrom>
                <a:srgbClr val="FFFFFF"/>
              </a:clrFrom>
              <a:clrTo>
                <a:srgbClr val="FFFFFF">
                  <a:alpha val="0"/>
                </a:srgbClr>
              </a:clrTo>
            </a:clrChange>
          </a:blip>
          <a:srcRect l="75980" t="72141" r="11045" b="11376"/>
          <a:stretch/>
        </p:blipFill>
        <p:spPr>
          <a:xfrm>
            <a:off x="3132128" y="2571664"/>
            <a:ext cx="599769" cy="488177"/>
          </a:xfrm>
          <a:prstGeom prst="rect">
            <a:avLst/>
          </a:prstGeom>
        </p:spPr>
      </p:pic>
      <p:pic>
        <p:nvPicPr>
          <p:cNvPr id="75" name="Afbeelding 74">
            <a:extLst>
              <a:ext uri="{FF2B5EF4-FFF2-40B4-BE49-F238E27FC236}">
                <a16:creationId xmlns:a16="http://schemas.microsoft.com/office/drawing/2014/main" id="{94307038-E06D-487A-A320-214EDE0EA7B6}"/>
              </a:ext>
            </a:extLst>
          </p:cNvPr>
          <p:cNvPicPr>
            <a:picLocks noChangeAspect="1"/>
          </p:cNvPicPr>
          <p:nvPr/>
        </p:nvPicPr>
        <p:blipFill rotWithShape="1">
          <a:blip r:embed="rId27">
            <a:clrChange>
              <a:clrFrom>
                <a:srgbClr val="FFFFFF"/>
              </a:clrFrom>
              <a:clrTo>
                <a:srgbClr val="FFFFFF">
                  <a:alpha val="0"/>
                </a:srgbClr>
              </a:clrTo>
            </a:clrChange>
          </a:blip>
          <a:srcRect t="16659" b="20400"/>
          <a:stretch/>
        </p:blipFill>
        <p:spPr>
          <a:xfrm>
            <a:off x="278847" y="3669038"/>
            <a:ext cx="689540" cy="434007"/>
          </a:xfrm>
          <a:prstGeom prst="rect">
            <a:avLst/>
          </a:prstGeom>
        </p:spPr>
      </p:pic>
    </p:spTree>
    <p:extLst>
      <p:ext uri="{BB962C8B-B14F-4D97-AF65-F5344CB8AC3E}">
        <p14:creationId xmlns:p14="http://schemas.microsoft.com/office/powerpoint/2010/main" val="4887145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F820328F-B260-4A6B-A523-CAFB4E5D1F29}"/>
              </a:ext>
            </a:extLst>
          </p:cNvPr>
          <p:cNvSpPr>
            <a:spLocks noGrp="1"/>
          </p:cNvSpPr>
          <p:nvPr>
            <p:ph type="subTitle" idx="1"/>
          </p:nvPr>
        </p:nvSpPr>
        <p:spPr/>
        <p:txBody>
          <a:bodyPr/>
          <a:lstStyle/>
          <a:p>
            <a:r>
              <a:rPr lang="de-DE" dirty="0" err="1"/>
              <a:t>Constateringen</a:t>
            </a:r>
            <a:r>
              <a:rPr lang="de-DE" dirty="0"/>
              <a:t> - CERTIFICERING</a:t>
            </a:r>
          </a:p>
        </p:txBody>
      </p:sp>
      <p:sp>
        <p:nvSpPr>
          <p:cNvPr id="7" name="Tijdelijke aanduiding voor inhoud 13">
            <a:extLst>
              <a:ext uri="{FF2B5EF4-FFF2-40B4-BE49-F238E27FC236}">
                <a16:creationId xmlns:a16="http://schemas.microsoft.com/office/drawing/2014/main" id="{7844FEFD-85AF-4B62-8B5B-A025C0D0BA05}"/>
              </a:ext>
            </a:extLst>
          </p:cNvPr>
          <p:cNvSpPr txBox="1">
            <a:spLocks/>
          </p:cNvSpPr>
          <p:nvPr/>
        </p:nvSpPr>
        <p:spPr>
          <a:xfrm>
            <a:off x="236887" y="944137"/>
            <a:ext cx="8605579" cy="3040034"/>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Procedure tot certificering vrijwel overal gelijk</a:t>
            </a:r>
          </a:p>
          <a:p>
            <a:pPr lvl="1">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Aanmelding door dealer, toezending pakket van eisen, </a:t>
            </a:r>
            <a:r>
              <a:rPr lang="nl-NL" b="1" dirty="0" err="1">
                <a:latin typeface="Verdana" panose="020B0604030504040204" pitchFamily="34" charset="0"/>
                <a:ea typeface="Verdana" panose="020B0604030504040204" pitchFamily="34" charset="0"/>
                <a:cs typeface="Verdana" panose="020B0604030504040204" pitchFamily="34" charset="0"/>
              </a:rPr>
              <a:t>selfassessment</a:t>
            </a:r>
            <a:r>
              <a:rPr lang="nl-NL" b="1" dirty="0">
                <a:latin typeface="Verdana" panose="020B0604030504040204" pitchFamily="34" charset="0"/>
                <a:ea typeface="Verdana" panose="020B0604030504040204" pitchFamily="34" charset="0"/>
                <a:cs typeface="Verdana" panose="020B0604030504040204" pitchFamily="34" charset="0"/>
              </a:rPr>
              <a:t>/0-meting, audit (</a:t>
            </a:r>
            <a:r>
              <a:rPr lang="nl-NL" b="1" dirty="0" err="1">
                <a:latin typeface="Verdana" panose="020B0604030504040204" pitchFamily="34" charset="0"/>
                <a:ea typeface="Verdana" panose="020B0604030504040204" pitchFamily="34" charset="0"/>
                <a:cs typeface="Verdana" panose="020B0604030504040204" pitchFamily="34" charset="0"/>
              </a:rPr>
              <a:t>Rolin</a:t>
            </a:r>
            <a:r>
              <a:rPr lang="nl-NL" b="1" dirty="0">
                <a:latin typeface="Verdana" panose="020B0604030504040204" pitchFamily="34" charset="0"/>
                <a:ea typeface="Verdana" panose="020B0604030504040204" pitchFamily="34" charset="0"/>
                <a:cs typeface="Verdana" panose="020B0604030504040204" pitchFamily="34" charset="0"/>
              </a:rPr>
              <a:t>, </a:t>
            </a:r>
            <a:r>
              <a:rPr lang="nl-NL" b="1" dirty="0" err="1">
                <a:latin typeface="Verdana" panose="020B0604030504040204" pitchFamily="34" charset="0"/>
                <a:ea typeface="Verdana" panose="020B0604030504040204" pitchFamily="34" charset="0"/>
                <a:cs typeface="Verdana" panose="020B0604030504040204" pitchFamily="34" charset="0"/>
              </a:rPr>
              <a:t>Dekra</a:t>
            </a:r>
            <a:r>
              <a:rPr lang="nl-NL" b="1" dirty="0">
                <a:latin typeface="Verdana" panose="020B0604030504040204" pitchFamily="34" charset="0"/>
                <a:ea typeface="Verdana" panose="020B0604030504040204" pitchFamily="34" charset="0"/>
                <a:cs typeface="Verdana" panose="020B0604030504040204" pitchFamily="34" charset="0"/>
              </a:rPr>
              <a:t>, KIWA, </a:t>
            </a:r>
            <a:r>
              <a:rPr lang="nl-NL" b="1" dirty="0" err="1">
                <a:latin typeface="Verdana" panose="020B0604030504040204" pitchFamily="34" charset="0"/>
                <a:ea typeface="Verdana" panose="020B0604030504040204" pitchFamily="34" charset="0"/>
                <a:cs typeface="Verdana" panose="020B0604030504040204" pitchFamily="34" charset="0"/>
              </a:rPr>
              <a:t>Viamotive</a:t>
            </a:r>
            <a:r>
              <a:rPr lang="nl-NL" b="1" dirty="0">
                <a:latin typeface="Verdana" panose="020B0604030504040204" pitchFamily="34" charset="0"/>
                <a:ea typeface="Verdana" panose="020B0604030504040204" pitchFamily="34" charset="0"/>
                <a:cs typeface="Verdana" panose="020B0604030504040204" pitchFamily="34" charset="0"/>
              </a:rPr>
              <a:t>, eigen auditors) en bij OK toekenning certificaat</a:t>
            </a:r>
          </a:p>
          <a:p>
            <a:pPr lvl="1">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Dealer en MESHB dienen beide te voldoen – samenwerking en uitbestedingsovereenkomst noodzakelijk</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Bij certificaten &gt;12 maanden een tussentijdse </a:t>
            </a:r>
            <a:r>
              <a:rPr lang="nl-NL" b="1" dirty="0" err="1">
                <a:latin typeface="Verdana" panose="020B0604030504040204" pitchFamily="34" charset="0"/>
                <a:ea typeface="Verdana" panose="020B0604030504040204" pitchFamily="34" charset="0"/>
                <a:cs typeface="Verdana" panose="020B0604030504040204" pitchFamily="34" charset="0"/>
              </a:rPr>
              <a:t>heraudit</a:t>
            </a:r>
            <a:r>
              <a:rPr lang="nl-NL" b="1" dirty="0">
                <a:latin typeface="Verdana" panose="020B0604030504040204" pitchFamily="34" charset="0"/>
                <a:ea typeface="Verdana" panose="020B0604030504040204" pitchFamily="34" charset="0"/>
                <a:cs typeface="Verdana" panose="020B0604030504040204" pitchFamily="34" charset="0"/>
              </a:rPr>
              <a:t>/</a:t>
            </a:r>
            <a:r>
              <a:rPr lang="nl-NL" b="1" dirty="0" err="1">
                <a:latin typeface="Verdana" panose="020B0604030504040204" pitchFamily="34" charset="0"/>
                <a:ea typeface="Verdana" panose="020B0604030504040204" pitchFamily="34" charset="0"/>
                <a:cs typeface="Verdana" panose="020B0604030504040204" pitchFamily="34" charset="0"/>
              </a:rPr>
              <a:t>selfassessment</a:t>
            </a:r>
            <a:r>
              <a:rPr lang="nl-NL" b="1" dirty="0">
                <a:latin typeface="Verdana" panose="020B0604030504040204" pitchFamily="34" charset="0"/>
                <a:ea typeface="Verdana" panose="020B0604030504040204" pitchFamily="34" charset="0"/>
                <a:cs typeface="Verdana" panose="020B0604030504040204" pitchFamily="34" charset="0"/>
              </a:rPr>
              <a:t>, soms inclusief </a:t>
            </a:r>
            <a:r>
              <a:rPr lang="nl-NL" b="1" dirty="0" err="1">
                <a:latin typeface="Verdana" panose="020B0604030504040204" pitchFamily="34" charset="0"/>
                <a:ea typeface="Verdana" panose="020B0604030504040204" pitchFamily="34" charset="0"/>
                <a:cs typeface="Verdana" panose="020B0604030504040204" pitchFamily="34" charset="0"/>
              </a:rPr>
              <a:t>dossiercontrole’s</a:t>
            </a:r>
            <a:r>
              <a:rPr lang="nl-NL" b="1" dirty="0">
                <a:latin typeface="Verdana" panose="020B0604030504040204" pitchFamily="34" charset="0"/>
                <a:ea typeface="Verdana" panose="020B0604030504040204" pitchFamily="34" charset="0"/>
                <a:cs typeface="Verdana" panose="020B0604030504040204" pitchFamily="34" charset="0"/>
              </a:rPr>
              <a:t> </a:t>
            </a: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7562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F820328F-B260-4A6B-A523-CAFB4E5D1F29}"/>
              </a:ext>
            </a:extLst>
          </p:cNvPr>
          <p:cNvSpPr>
            <a:spLocks noGrp="1"/>
          </p:cNvSpPr>
          <p:nvPr>
            <p:ph type="subTitle" idx="1"/>
          </p:nvPr>
        </p:nvSpPr>
        <p:spPr/>
        <p:txBody>
          <a:bodyPr/>
          <a:lstStyle/>
          <a:p>
            <a:r>
              <a:rPr lang="de-DE" dirty="0" err="1"/>
              <a:t>Constateringen</a:t>
            </a:r>
            <a:r>
              <a:rPr lang="de-DE" dirty="0"/>
              <a:t> - CONTRACTEN</a:t>
            </a:r>
          </a:p>
        </p:txBody>
      </p:sp>
      <p:sp>
        <p:nvSpPr>
          <p:cNvPr id="7" name="Tijdelijke aanduiding voor inhoud 13">
            <a:extLst>
              <a:ext uri="{FF2B5EF4-FFF2-40B4-BE49-F238E27FC236}">
                <a16:creationId xmlns:a16="http://schemas.microsoft.com/office/drawing/2014/main" id="{7844FEFD-85AF-4B62-8B5B-A025C0D0BA05}"/>
              </a:ext>
            </a:extLst>
          </p:cNvPr>
          <p:cNvSpPr txBox="1">
            <a:spLocks/>
          </p:cNvSpPr>
          <p:nvPr/>
        </p:nvSpPr>
        <p:spPr>
          <a:xfrm>
            <a:off x="236887" y="944137"/>
            <a:ext cx="8605579" cy="3040034"/>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Weinig zekerheden rondom terugverdienmogelijkheden in verhouding tot noodzakelijke investeringen</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Omvang en detailniveau van contracten verschilt sterk per merk </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Overeenkomst opgesteld door importeur, gesloten tussen dealer en MESHB</a:t>
            </a:r>
          </a:p>
          <a:p>
            <a:pPr lvl="1">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Renault/Dacia en Jaguar/</a:t>
            </a:r>
            <a:r>
              <a:rPr lang="nl-NL" b="1" dirty="0" err="1">
                <a:latin typeface="Verdana" panose="020B0604030504040204" pitchFamily="34" charset="0"/>
                <a:ea typeface="Verdana" panose="020B0604030504040204" pitchFamily="34" charset="0"/>
                <a:cs typeface="Verdana" panose="020B0604030504040204" pitchFamily="34" charset="0"/>
              </a:rPr>
              <a:t>LandRover</a:t>
            </a:r>
            <a:r>
              <a:rPr lang="nl-NL" b="1" dirty="0">
                <a:latin typeface="Verdana" panose="020B0604030504040204" pitchFamily="34" charset="0"/>
                <a:ea typeface="Verdana" panose="020B0604030504040204" pitchFamily="34" charset="0"/>
                <a:cs typeface="Verdana" panose="020B0604030504040204" pitchFamily="34" charset="0"/>
              </a:rPr>
              <a:t> hebben een separate overeenkomst met MESHB inzake logo/beeldmerk</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Bij sommige merken loketfunctie voor dealer, geen klantcontact tussen schadehersteller en klant. Bij andere merken loopt dit door elkaar heen. Indien klant zelf bij schadehersteller komt worden er veelal eisen gesteld aan beschikbaar vervangend vervoer</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Werk uitbesteden aan andere schadehersteller is in principe niet toegestaan zonder toestemming van de dealer</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Looptijd contracten varieert van bepaalde tijd met stilzwijgende verlenging tot onbepaalde tijd</a:t>
            </a:r>
            <a:endParaRPr lang="nl-NL"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cs typeface="Verdana" panose="020B0604030504040204" pitchFamily="34" charset="0"/>
              </a:rPr>
              <a:t>Overeenkomst eindigt indien dealer zijn dealercontract kwijtraakt</a:t>
            </a: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473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ige driehoek 2">
            <a:extLst>
              <a:ext uri="{FF2B5EF4-FFF2-40B4-BE49-F238E27FC236}">
                <a16:creationId xmlns:a16="http://schemas.microsoft.com/office/drawing/2014/main" id="{C4FBC273-8350-46BD-A8E7-FC25A0A1B570}"/>
              </a:ext>
            </a:extLst>
          </p:cNvPr>
          <p:cNvSpPr/>
          <p:nvPr/>
        </p:nvSpPr>
        <p:spPr>
          <a:xfrm flipH="1">
            <a:off x="569977" y="773103"/>
            <a:ext cx="7842502" cy="3047841"/>
          </a:xfrm>
          <a:prstGeom prst="rtTriangle">
            <a:avLst/>
          </a:prstGeom>
          <a:gradFill flip="none" rotWithShape="1">
            <a:gsLst>
              <a:gs pos="0">
                <a:srgbClr val="FECB00">
                  <a:shade val="30000"/>
                  <a:satMod val="115000"/>
                </a:srgbClr>
              </a:gs>
              <a:gs pos="50000">
                <a:srgbClr val="FECB00">
                  <a:shade val="67500"/>
                  <a:satMod val="115000"/>
                </a:srgbClr>
              </a:gs>
              <a:gs pos="100000">
                <a:srgbClr val="FECB00">
                  <a:shade val="100000"/>
                  <a:satMod val="115000"/>
                </a:srgbClr>
              </a:gs>
            </a:gsLst>
            <a:lin ang="16200000" scaled="1"/>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de-DE" sz="1200">
              <a:solidFill>
                <a:schemeClr val="tx1"/>
              </a:solidFill>
              <a:latin typeface="Verdana" panose="020B0604030504040204" pitchFamily="34" charset="0"/>
              <a:ea typeface="Verdana" panose="020B0604030504040204" pitchFamily="34" charset="0"/>
            </a:endParaRPr>
          </a:p>
        </p:txBody>
      </p:sp>
      <p:sp>
        <p:nvSpPr>
          <p:cNvPr id="4" name="Ondertitel 3">
            <a:extLst>
              <a:ext uri="{FF2B5EF4-FFF2-40B4-BE49-F238E27FC236}">
                <a16:creationId xmlns:a16="http://schemas.microsoft.com/office/drawing/2014/main" id="{F24FF849-A486-4D65-8D1C-643C98B68AF2}"/>
              </a:ext>
            </a:extLst>
          </p:cNvPr>
          <p:cNvSpPr>
            <a:spLocks noGrp="1"/>
          </p:cNvSpPr>
          <p:nvPr>
            <p:ph type="subTitle" idx="1"/>
          </p:nvPr>
        </p:nvSpPr>
        <p:spPr>
          <a:xfrm>
            <a:off x="507772" y="455195"/>
            <a:ext cx="8573705" cy="317908"/>
          </a:xfrm>
        </p:spPr>
        <p:txBody>
          <a:bodyPr/>
          <a:lstStyle/>
          <a:p>
            <a:r>
              <a:rPr lang="de-DE" dirty="0" err="1"/>
              <a:t>Initiële</a:t>
            </a:r>
            <a:r>
              <a:rPr lang="de-DE" dirty="0"/>
              <a:t> kosten </a:t>
            </a:r>
            <a:r>
              <a:rPr lang="de-DE" err="1"/>
              <a:t>merkerkend</a:t>
            </a:r>
            <a:r>
              <a:rPr lang="de-DE" dirty="0"/>
              <a:t> </a:t>
            </a:r>
            <a:r>
              <a:rPr lang="de-DE" err="1"/>
              <a:t>schadeherstel</a:t>
            </a:r>
            <a:endParaRPr lang="de-DE" dirty="0"/>
          </a:p>
        </p:txBody>
      </p:sp>
      <p:pic>
        <p:nvPicPr>
          <p:cNvPr id="6" name="Afbeelding 5" descr="Afbeelding met illustratie&#10;&#10;Automatisch gegenereerde beschrijving">
            <a:extLst>
              <a:ext uri="{FF2B5EF4-FFF2-40B4-BE49-F238E27FC236}">
                <a16:creationId xmlns:a16="http://schemas.microsoft.com/office/drawing/2014/main" id="{E7D55315-65CD-4B62-B21C-891FCEF696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98453" y="3211455"/>
            <a:ext cx="360000" cy="360000"/>
          </a:xfrm>
          <a:prstGeom prst="rect">
            <a:avLst/>
          </a:prstGeom>
        </p:spPr>
      </p:pic>
      <p:pic>
        <p:nvPicPr>
          <p:cNvPr id="7" name="Afbeelding 6" descr="Afbeelding met illustratie&#10;&#10;Automatisch gegenereerde beschrijving">
            <a:extLst>
              <a:ext uri="{FF2B5EF4-FFF2-40B4-BE49-F238E27FC236}">
                <a16:creationId xmlns:a16="http://schemas.microsoft.com/office/drawing/2014/main" id="{F2AC4E34-AEA0-4E28-BDF5-4C49EB36D6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87427" y="2809990"/>
            <a:ext cx="360000" cy="360000"/>
          </a:xfrm>
          <a:prstGeom prst="rect">
            <a:avLst/>
          </a:prstGeom>
        </p:spPr>
      </p:pic>
      <p:pic>
        <p:nvPicPr>
          <p:cNvPr id="8" name="Afbeelding 7">
            <a:extLst>
              <a:ext uri="{FF2B5EF4-FFF2-40B4-BE49-F238E27FC236}">
                <a16:creationId xmlns:a16="http://schemas.microsoft.com/office/drawing/2014/main" id="{937C5B62-73B8-4BC7-BBBC-AD5E8B1BB22E}"/>
              </a:ext>
            </a:extLst>
          </p:cNvPr>
          <p:cNvPicPr>
            <a:picLocks noChangeAspect="1"/>
          </p:cNvPicPr>
          <p:nvPr/>
        </p:nvPicPr>
        <p:blipFill rotWithShape="1">
          <a:blip r:embed="rId4">
            <a:clrChange>
              <a:clrFrom>
                <a:srgbClr val="FFFFFF"/>
              </a:clrFrom>
              <a:clrTo>
                <a:srgbClr val="FFFFFF">
                  <a:alpha val="0"/>
                </a:srgbClr>
              </a:clrTo>
            </a:clrChange>
          </a:blip>
          <a:srcRect l="8584" t="10803" r="10146" b="9490"/>
          <a:stretch/>
        </p:blipFill>
        <p:spPr>
          <a:xfrm>
            <a:off x="2700794" y="2947881"/>
            <a:ext cx="367059" cy="360000"/>
          </a:xfrm>
          <a:prstGeom prst="rect">
            <a:avLst/>
          </a:prstGeom>
        </p:spPr>
      </p:pic>
      <p:pic>
        <p:nvPicPr>
          <p:cNvPr id="9" name="Afbeelding 8">
            <a:extLst>
              <a:ext uri="{FF2B5EF4-FFF2-40B4-BE49-F238E27FC236}">
                <a16:creationId xmlns:a16="http://schemas.microsoft.com/office/drawing/2014/main" id="{0F1645B8-5F7F-4252-9115-7EAFD9E4B8D8}"/>
              </a:ext>
            </a:extLst>
          </p:cNvPr>
          <p:cNvPicPr>
            <a:picLocks noChangeAspect="1"/>
          </p:cNvPicPr>
          <p:nvPr/>
        </p:nvPicPr>
        <p:blipFill rotWithShape="1">
          <a:blip r:embed="rId5">
            <a:clrChange>
              <a:clrFrom>
                <a:srgbClr val="FFFFFF"/>
              </a:clrFrom>
              <a:clrTo>
                <a:srgbClr val="FFFFFF">
                  <a:alpha val="0"/>
                </a:srgbClr>
              </a:clrTo>
            </a:clrChange>
          </a:blip>
          <a:srcRect t="26867" b="25347"/>
          <a:stretch/>
        </p:blipFill>
        <p:spPr>
          <a:xfrm>
            <a:off x="2792981" y="3562899"/>
            <a:ext cx="540000" cy="258045"/>
          </a:xfrm>
          <a:prstGeom prst="rect">
            <a:avLst/>
          </a:prstGeom>
        </p:spPr>
      </p:pic>
      <p:pic>
        <p:nvPicPr>
          <p:cNvPr id="10" name="Afbeelding 9" descr="Afbeelding met schaar, gereedschap&#10;&#10;Automatisch gegenereerde beschrijving">
            <a:extLst>
              <a:ext uri="{FF2B5EF4-FFF2-40B4-BE49-F238E27FC236}">
                <a16:creationId xmlns:a16="http://schemas.microsoft.com/office/drawing/2014/main" id="{DDCFA46F-EE56-43C6-9DF5-CF41713DEBD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52573" y="1768579"/>
            <a:ext cx="443674" cy="443674"/>
          </a:xfrm>
          <a:prstGeom prst="rect">
            <a:avLst/>
          </a:prstGeom>
        </p:spPr>
      </p:pic>
      <p:pic>
        <p:nvPicPr>
          <p:cNvPr id="11" name="Afbeelding 10">
            <a:extLst>
              <a:ext uri="{FF2B5EF4-FFF2-40B4-BE49-F238E27FC236}">
                <a16:creationId xmlns:a16="http://schemas.microsoft.com/office/drawing/2014/main" id="{CA20B406-607D-4E6F-9693-99748E37B95A}"/>
              </a:ext>
            </a:extLst>
          </p:cNvPr>
          <p:cNvPicPr>
            <a:picLocks noChangeAspect="1"/>
          </p:cNvPicPr>
          <p:nvPr/>
        </p:nvPicPr>
        <p:blipFill rotWithShape="1">
          <a:blip r:embed="rId7">
            <a:clrChange>
              <a:clrFrom>
                <a:srgbClr val="FFFFFF"/>
              </a:clrFrom>
              <a:clrTo>
                <a:srgbClr val="FFFFFF">
                  <a:alpha val="0"/>
                </a:srgbClr>
              </a:clrTo>
            </a:clrChange>
          </a:blip>
          <a:srcRect l="10108" t="10880" r="10185" b="10977"/>
          <a:stretch/>
        </p:blipFill>
        <p:spPr>
          <a:xfrm>
            <a:off x="4710468" y="2914914"/>
            <a:ext cx="478441" cy="469059"/>
          </a:xfrm>
          <a:prstGeom prst="rect">
            <a:avLst/>
          </a:prstGeom>
        </p:spPr>
      </p:pic>
      <p:pic>
        <p:nvPicPr>
          <p:cNvPr id="12" name="Afbeelding 11" descr="Afbeelding met atletiekwedstrijd, golf&#10;&#10;Automatisch gegenereerde beschrijving">
            <a:extLst>
              <a:ext uri="{FF2B5EF4-FFF2-40B4-BE49-F238E27FC236}">
                <a16:creationId xmlns:a16="http://schemas.microsoft.com/office/drawing/2014/main" id="{362436F0-4D7E-4F4B-BDAC-AFDF502FA68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766106" y="2474727"/>
            <a:ext cx="434007" cy="434007"/>
          </a:xfrm>
          <a:prstGeom prst="rect">
            <a:avLst/>
          </a:prstGeom>
        </p:spPr>
      </p:pic>
      <p:pic>
        <p:nvPicPr>
          <p:cNvPr id="13" name="Afbeelding 12" descr="Afbeelding met schaar&#10;&#10;Automatisch gegenereerde beschrijving">
            <a:extLst>
              <a:ext uri="{FF2B5EF4-FFF2-40B4-BE49-F238E27FC236}">
                <a16:creationId xmlns:a16="http://schemas.microsoft.com/office/drawing/2014/main" id="{EF10E5FD-17A7-41D0-AF8E-2087B57E535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201375" y="3380866"/>
            <a:ext cx="499952" cy="499952"/>
          </a:xfrm>
          <a:prstGeom prst="rect">
            <a:avLst/>
          </a:prstGeom>
        </p:spPr>
      </p:pic>
      <p:pic>
        <p:nvPicPr>
          <p:cNvPr id="14" name="Afbeelding 13">
            <a:extLst>
              <a:ext uri="{FF2B5EF4-FFF2-40B4-BE49-F238E27FC236}">
                <a16:creationId xmlns:a16="http://schemas.microsoft.com/office/drawing/2014/main" id="{24E65484-A59D-42D0-B213-32B8D02D7E13}"/>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799968" y="3193648"/>
            <a:ext cx="540000" cy="540000"/>
          </a:xfrm>
          <a:prstGeom prst="rect">
            <a:avLst/>
          </a:prstGeom>
        </p:spPr>
      </p:pic>
      <p:pic>
        <p:nvPicPr>
          <p:cNvPr id="15" name="Afbeelding 14" descr="Afbeelding met illustratie&#10;&#10;Automatisch gegenereerde beschrijving">
            <a:extLst>
              <a:ext uri="{FF2B5EF4-FFF2-40B4-BE49-F238E27FC236}">
                <a16:creationId xmlns:a16="http://schemas.microsoft.com/office/drawing/2014/main" id="{2AD20F54-6D07-4759-B9C7-6CB9CE8F222D}"/>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619939" y="3327810"/>
            <a:ext cx="499952" cy="254877"/>
          </a:xfrm>
          <a:prstGeom prst="rect">
            <a:avLst/>
          </a:prstGeom>
        </p:spPr>
      </p:pic>
      <p:pic>
        <p:nvPicPr>
          <p:cNvPr id="16" name="Afbeelding 15" descr="Afbeelding met illustratie&#10;&#10;Automatisch gegenereerde beschrijving">
            <a:extLst>
              <a:ext uri="{FF2B5EF4-FFF2-40B4-BE49-F238E27FC236}">
                <a16:creationId xmlns:a16="http://schemas.microsoft.com/office/drawing/2014/main" id="{383729E6-E43A-489C-97C4-8E96FB42A23F}"/>
              </a:ext>
            </a:extLst>
          </p:cNvPr>
          <p:cNvPicPr>
            <a:picLocks noChangeAspect="1"/>
          </p:cNvPicPr>
          <p:nvPr/>
        </p:nvPicPr>
        <p:blipFill rotWithShape="1">
          <a:blip r:embed="rId12">
            <a:clrChange>
              <a:clrFrom>
                <a:srgbClr val="FFFFFF"/>
              </a:clrFrom>
              <a:clrTo>
                <a:srgbClr val="FFFFFF">
                  <a:alpha val="0"/>
                </a:srgbClr>
              </a:clrTo>
            </a:clrChange>
          </a:blip>
          <a:srcRect t="19524" b="21050"/>
          <a:stretch/>
        </p:blipFill>
        <p:spPr>
          <a:xfrm>
            <a:off x="7259968" y="3305231"/>
            <a:ext cx="540000" cy="320901"/>
          </a:xfrm>
          <a:prstGeom prst="rect">
            <a:avLst/>
          </a:prstGeom>
        </p:spPr>
      </p:pic>
      <p:pic>
        <p:nvPicPr>
          <p:cNvPr id="17" name="Afbeelding 16">
            <a:extLst>
              <a:ext uri="{FF2B5EF4-FFF2-40B4-BE49-F238E27FC236}">
                <a16:creationId xmlns:a16="http://schemas.microsoft.com/office/drawing/2014/main" id="{38A2F139-6E9E-43DE-AE89-64BB9F08510E}"/>
              </a:ext>
            </a:extLst>
          </p:cNvPr>
          <p:cNvPicPr>
            <a:picLocks noChangeAspect="1"/>
          </p:cNvPicPr>
          <p:nvPr/>
        </p:nvPicPr>
        <p:blipFill rotWithShape="1">
          <a:blip r:embed="rId13">
            <a:clrChange>
              <a:clrFrom>
                <a:srgbClr val="FFFFFF"/>
              </a:clrFrom>
              <a:clrTo>
                <a:srgbClr val="FFFFFF">
                  <a:alpha val="0"/>
                </a:srgbClr>
              </a:clrTo>
            </a:clrChange>
          </a:blip>
          <a:srcRect t="24261" b="23935"/>
          <a:stretch/>
        </p:blipFill>
        <p:spPr>
          <a:xfrm>
            <a:off x="3491298" y="3098207"/>
            <a:ext cx="679987" cy="352261"/>
          </a:xfrm>
          <a:prstGeom prst="rect">
            <a:avLst/>
          </a:prstGeom>
        </p:spPr>
      </p:pic>
      <p:pic>
        <p:nvPicPr>
          <p:cNvPr id="18" name="Afbeelding 17">
            <a:extLst>
              <a:ext uri="{FF2B5EF4-FFF2-40B4-BE49-F238E27FC236}">
                <a16:creationId xmlns:a16="http://schemas.microsoft.com/office/drawing/2014/main" id="{783B56E8-2766-4F4D-8507-F71C9EC9346E}"/>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6314172" y="4291029"/>
            <a:ext cx="224072" cy="224072"/>
          </a:xfrm>
          <a:prstGeom prst="rect">
            <a:avLst/>
          </a:prstGeom>
        </p:spPr>
      </p:pic>
      <p:pic>
        <p:nvPicPr>
          <p:cNvPr id="19" name="Afbeelding 18">
            <a:extLst>
              <a:ext uri="{FF2B5EF4-FFF2-40B4-BE49-F238E27FC236}">
                <a16:creationId xmlns:a16="http://schemas.microsoft.com/office/drawing/2014/main" id="{8EEE55E8-D3DB-4173-AD72-FF8E676B0EEF}"/>
              </a:ext>
            </a:extLst>
          </p:cNvPr>
          <p:cNvPicPr>
            <a:picLocks noChangeAspect="1"/>
          </p:cNvPicPr>
          <p:nvPr/>
        </p:nvPicPr>
        <p:blipFill rotWithShape="1">
          <a:blip r:embed="rId15">
            <a:clrChange>
              <a:clrFrom>
                <a:srgbClr val="FFFFFF"/>
              </a:clrFrom>
              <a:clrTo>
                <a:srgbClr val="FFFFFF">
                  <a:alpha val="0"/>
                </a:srgbClr>
              </a:clrTo>
            </a:clrChange>
          </a:blip>
          <a:srcRect t="21820" b="21905"/>
          <a:stretch/>
        </p:blipFill>
        <p:spPr>
          <a:xfrm>
            <a:off x="4606973" y="3380866"/>
            <a:ext cx="703588" cy="395949"/>
          </a:xfrm>
          <a:prstGeom prst="rect">
            <a:avLst/>
          </a:prstGeom>
        </p:spPr>
      </p:pic>
      <p:pic>
        <p:nvPicPr>
          <p:cNvPr id="20" name="Afbeelding 19" descr="Afbeelding met koppelstuk, kabel&#10;&#10;Automatisch gegenereerde beschrijving">
            <a:extLst>
              <a:ext uri="{FF2B5EF4-FFF2-40B4-BE49-F238E27FC236}">
                <a16:creationId xmlns:a16="http://schemas.microsoft.com/office/drawing/2014/main" id="{327019EF-1D98-4FB6-B497-E380511CFE65}"/>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2240676" y="3052014"/>
            <a:ext cx="444648" cy="444648"/>
          </a:xfrm>
          <a:prstGeom prst="rect">
            <a:avLst/>
          </a:prstGeom>
        </p:spPr>
      </p:pic>
      <p:pic>
        <p:nvPicPr>
          <p:cNvPr id="22" name="Afbeelding 21">
            <a:extLst>
              <a:ext uri="{FF2B5EF4-FFF2-40B4-BE49-F238E27FC236}">
                <a16:creationId xmlns:a16="http://schemas.microsoft.com/office/drawing/2014/main" id="{0D49394E-6E44-4845-A9BF-94B4ADFCCD09}"/>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5702314" y="1896594"/>
            <a:ext cx="532422" cy="532422"/>
          </a:xfrm>
          <a:prstGeom prst="rect">
            <a:avLst/>
          </a:prstGeom>
        </p:spPr>
      </p:pic>
      <p:pic>
        <p:nvPicPr>
          <p:cNvPr id="23" name="Afbeelding 22">
            <a:extLst>
              <a:ext uri="{FF2B5EF4-FFF2-40B4-BE49-F238E27FC236}">
                <a16:creationId xmlns:a16="http://schemas.microsoft.com/office/drawing/2014/main" id="{0CC16857-02C6-4E1D-BB10-45C1FEF4CCC3}"/>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927349" y="1819193"/>
            <a:ext cx="360000" cy="360000"/>
          </a:xfrm>
          <a:prstGeom prst="rect">
            <a:avLst/>
          </a:prstGeom>
        </p:spPr>
      </p:pic>
      <p:pic>
        <p:nvPicPr>
          <p:cNvPr id="24" name="Picture 2" descr="Afbeeldingsresultaat voor skoda logo">
            <a:extLst>
              <a:ext uri="{FF2B5EF4-FFF2-40B4-BE49-F238E27FC236}">
                <a16:creationId xmlns:a16="http://schemas.microsoft.com/office/drawing/2014/main" id="{41B6CECF-1188-41BF-AA04-B11E71205AFF}"/>
              </a:ext>
            </a:extLst>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7349" y="2256433"/>
            <a:ext cx="302694"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Afbeelding 24">
            <a:extLst>
              <a:ext uri="{FF2B5EF4-FFF2-40B4-BE49-F238E27FC236}">
                <a16:creationId xmlns:a16="http://schemas.microsoft.com/office/drawing/2014/main" id="{3791273B-F118-4EFD-8835-F5FA84781AC3}"/>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3403015" y="3394581"/>
            <a:ext cx="491586" cy="491586"/>
          </a:xfrm>
          <a:prstGeom prst="rect">
            <a:avLst/>
          </a:prstGeom>
        </p:spPr>
      </p:pic>
      <p:pic>
        <p:nvPicPr>
          <p:cNvPr id="26" name="Afbeelding 25">
            <a:extLst>
              <a:ext uri="{FF2B5EF4-FFF2-40B4-BE49-F238E27FC236}">
                <a16:creationId xmlns:a16="http://schemas.microsoft.com/office/drawing/2014/main" id="{471E611D-211B-4382-9ECB-59383EB8CBEB}"/>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3463974" y="2697481"/>
            <a:ext cx="453325" cy="453325"/>
          </a:xfrm>
          <a:prstGeom prst="rect">
            <a:avLst/>
          </a:prstGeom>
        </p:spPr>
      </p:pic>
      <p:pic>
        <p:nvPicPr>
          <p:cNvPr id="28" name="Graphic 27">
            <a:extLst>
              <a:ext uri="{FF2B5EF4-FFF2-40B4-BE49-F238E27FC236}">
                <a16:creationId xmlns:a16="http://schemas.microsoft.com/office/drawing/2014/main" id="{685EFCF4-649D-46B8-9A2C-7DFA1F91A5E1}"/>
              </a:ext>
            </a:extLst>
          </p:cNvPr>
          <p:cNvPicPr>
            <a:picLocks noChangeAspect="1"/>
          </p:cNvPicPr>
          <p:nvPr/>
        </p:nvPicPr>
        <p:blipFill>
          <a:blip r:embed="rId22">
            <a:clrChange>
              <a:clrFrom>
                <a:srgbClr val="FFFFFF"/>
              </a:clrFrom>
              <a:clrTo>
                <a:srgbClr val="FFFFFF">
                  <a:alpha val="0"/>
                </a:srgbClr>
              </a:clrTo>
            </a:clrChange>
            <a:extLst>
              <a:ext uri="{96DAC541-7B7A-43D3-8B79-37D633B846F1}">
                <asvg:svgBlip xmlns:asvg="http://schemas.microsoft.com/office/drawing/2016/SVG/main" r:embed="rId23"/>
              </a:ext>
            </a:extLst>
          </a:blip>
          <a:stretch>
            <a:fillRect/>
          </a:stretch>
        </p:blipFill>
        <p:spPr>
          <a:xfrm>
            <a:off x="4727852" y="2186068"/>
            <a:ext cx="443674" cy="443674"/>
          </a:xfrm>
          <a:prstGeom prst="rect">
            <a:avLst/>
          </a:prstGeom>
        </p:spPr>
      </p:pic>
      <p:grpSp>
        <p:nvGrpSpPr>
          <p:cNvPr id="36" name="Groep 35">
            <a:extLst>
              <a:ext uri="{FF2B5EF4-FFF2-40B4-BE49-F238E27FC236}">
                <a16:creationId xmlns:a16="http://schemas.microsoft.com/office/drawing/2014/main" id="{5242CF0B-011B-4800-B588-F0EF0ACE3733}"/>
              </a:ext>
            </a:extLst>
          </p:cNvPr>
          <p:cNvGrpSpPr>
            <a:grpSpLocks noChangeAspect="1"/>
          </p:cNvGrpSpPr>
          <p:nvPr/>
        </p:nvGrpSpPr>
        <p:grpSpPr>
          <a:xfrm>
            <a:off x="7494410" y="2278448"/>
            <a:ext cx="360000" cy="360000"/>
            <a:chOff x="1493619" y="3140159"/>
            <a:chExt cx="540000" cy="540000"/>
          </a:xfrm>
        </p:grpSpPr>
        <p:sp>
          <p:nvSpPr>
            <p:cNvPr id="29" name="Ovaal 28">
              <a:extLst>
                <a:ext uri="{FF2B5EF4-FFF2-40B4-BE49-F238E27FC236}">
                  <a16:creationId xmlns:a16="http://schemas.microsoft.com/office/drawing/2014/main" id="{81363B5C-AB74-4F35-B90B-3B8E0DF6B037}"/>
                </a:ext>
              </a:extLst>
            </p:cNvPr>
            <p:cNvSpPr/>
            <p:nvPr/>
          </p:nvSpPr>
          <p:spPr>
            <a:xfrm>
              <a:off x="1529619" y="3176159"/>
              <a:ext cx="468000" cy="468000"/>
            </a:xfrm>
            <a:prstGeom prst="ellipse">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7" name="Afbeelding 26" descr="Afbeelding met illustratie&#10;&#10;Automatisch gegenereerde beschrijving">
              <a:extLst>
                <a:ext uri="{FF2B5EF4-FFF2-40B4-BE49-F238E27FC236}">
                  <a16:creationId xmlns:a16="http://schemas.microsoft.com/office/drawing/2014/main" id="{E93FB692-BE69-423D-A1DD-0CAC8FE12B47}"/>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1493619" y="3140159"/>
              <a:ext cx="540000" cy="540000"/>
            </a:xfrm>
            <a:prstGeom prst="rect">
              <a:avLst/>
            </a:prstGeom>
          </p:spPr>
        </p:pic>
      </p:grpSp>
      <p:pic>
        <p:nvPicPr>
          <p:cNvPr id="37" name="Afbeelding 36">
            <a:extLst>
              <a:ext uri="{FF2B5EF4-FFF2-40B4-BE49-F238E27FC236}">
                <a16:creationId xmlns:a16="http://schemas.microsoft.com/office/drawing/2014/main" id="{83C62A95-9782-4576-A4C1-CF0B73523747}"/>
              </a:ext>
            </a:extLst>
          </p:cNvPr>
          <p:cNvPicPr>
            <a:picLocks noChangeAspect="1"/>
          </p:cNvPicPr>
          <p:nvPr/>
        </p:nvPicPr>
        <p:blipFill rotWithShape="1">
          <a:blip r:embed="rId25">
            <a:clrChange>
              <a:clrFrom>
                <a:srgbClr val="FFFFFF"/>
              </a:clrFrom>
              <a:clrTo>
                <a:srgbClr val="FFFFFF">
                  <a:alpha val="0"/>
                </a:srgbClr>
              </a:clrTo>
            </a:clrChange>
          </a:blip>
          <a:srcRect t="27871" b="29063"/>
          <a:stretch/>
        </p:blipFill>
        <p:spPr>
          <a:xfrm>
            <a:off x="4491228" y="2632344"/>
            <a:ext cx="761025" cy="327747"/>
          </a:xfrm>
          <a:prstGeom prst="rect">
            <a:avLst/>
          </a:prstGeom>
        </p:spPr>
      </p:pic>
      <p:pic>
        <p:nvPicPr>
          <p:cNvPr id="50" name="Afbeelding 49">
            <a:extLst>
              <a:ext uri="{FF2B5EF4-FFF2-40B4-BE49-F238E27FC236}">
                <a16:creationId xmlns:a16="http://schemas.microsoft.com/office/drawing/2014/main" id="{34E4AB55-6DC4-495C-9C7D-1AA034A86710}"/>
              </a:ext>
            </a:extLst>
          </p:cNvPr>
          <p:cNvPicPr>
            <a:picLocks noChangeAspect="1"/>
          </p:cNvPicPr>
          <p:nvPr/>
        </p:nvPicPr>
        <p:blipFill rotWithShape="1">
          <a:blip r:embed="rId26">
            <a:clrChange>
              <a:clrFrom>
                <a:srgbClr val="FFFFFF"/>
              </a:clrFrom>
              <a:clrTo>
                <a:srgbClr val="FFFFFF">
                  <a:alpha val="0"/>
                </a:srgbClr>
              </a:clrTo>
            </a:clrChange>
          </a:blip>
          <a:srcRect l="75980" t="72141" r="11045" b="11376"/>
          <a:stretch/>
        </p:blipFill>
        <p:spPr>
          <a:xfrm>
            <a:off x="7765628" y="2705472"/>
            <a:ext cx="599769" cy="488177"/>
          </a:xfrm>
          <a:prstGeom prst="rect">
            <a:avLst/>
          </a:prstGeom>
        </p:spPr>
      </p:pic>
      <p:pic>
        <p:nvPicPr>
          <p:cNvPr id="75" name="Afbeelding 74">
            <a:extLst>
              <a:ext uri="{FF2B5EF4-FFF2-40B4-BE49-F238E27FC236}">
                <a16:creationId xmlns:a16="http://schemas.microsoft.com/office/drawing/2014/main" id="{94307038-E06D-487A-A320-214EDE0EA7B6}"/>
              </a:ext>
            </a:extLst>
          </p:cNvPr>
          <p:cNvPicPr>
            <a:picLocks noChangeAspect="1"/>
          </p:cNvPicPr>
          <p:nvPr/>
        </p:nvPicPr>
        <p:blipFill rotWithShape="1">
          <a:blip r:embed="rId27">
            <a:clrChange>
              <a:clrFrom>
                <a:srgbClr val="FFFFFF"/>
              </a:clrFrom>
              <a:clrTo>
                <a:srgbClr val="FFFFFF">
                  <a:alpha val="0"/>
                </a:srgbClr>
              </a:clrTo>
            </a:clrChange>
          </a:blip>
          <a:srcRect t="16659" b="20400"/>
          <a:stretch/>
        </p:blipFill>
        <p:spPr>
          <a:xfrm>
            <a:off x="6242090" y="4691461"/>
            <a:ext cx="368236" cy="231774"/>
          </a:xfrm>
          <a:prstGeom prst="rect">
            <a:avLst/>
          </a:prstGeom>
        </p:spPr>
      </p:pic>
      <p:sp>
        <p:nvSpPr>
          <p:cNvPr id="34" name="Rechthoek 33">
            <a:extLst>
              <a:ext uri="{FF2B5EF4-FFF2-40B4-BE49-F238E27FC236}">
                <a16:creationId xmlns:a16="http://schemas.microsoft.com/office/drawing/2014/main" id="{968A3F87-A05A-4217-A7B0-EA51AAF371F6}"/>
              </a:ext>
            </a:extLst>
          </p:cNvPr>
          <p:cNvSpPr/>
          <p:nvPr/>
        </p:nvSpPr>
        <p:spPr>
          <a:xfrm>
            <a:off x="507236" y="3876293"/>
            <a:ext cx="561372" cy="276999"/>
          </a:xfrm>
          <a:prstGeom prst="rect">
            <a:avLst/>
          </a:prstGeom>
        </p:spPr>
        <p:txBody>
          <a:bodyPr wrap="none">
            <a:spAutoFit/>
          </a:bodyPr>
          <a:lstStyle/>
          <a:p>
            <a:pPr algn="ctr"/>
            <a:r>
              <a:rPr lang="de-DE" sz="1200" dirty="0">
                <a:latin typeface="Verdana" panose="020B0604030504040204" pitchFamily="34" charset="0"/>
                <a:ea typeface="Verdana" panose="020B0604030504040204" pitchFamily="34" charset="0"/>
              </a:rPr>
              <a:t>€ 0,-</a:t>
            </a:r>
          </a:p>
        </p:txBody>
      </p:sp>
      <p:sp>
        <p:nvSpPr>
          <p:cNvPr id="35" name="Rechthoek 34">
            <a:extLst>
              <a:ext uri="{FF2B5EF4-FFF2-40B4-BE49-F238E27FC236}">
                <a16:creationId xmlns:a16="http://schemas.microsoft.com/office/drawing/2014/main" id="{2F315D2E-6D04-406F-9069-8CAA8C4D72D5}"/>
              </a:ext>
            </a:extLst>
          </p:cNvPr>
          <p:cNvSpPr/>
          <p:nvPr/>
        </p:nvSpPr>
        <p:spPr>
          <a:xfrm>
            <a:off x="3096304" y="3876293"/>
            <a:ext cx="910827" cy="276999"/>
          </a:xfrm>
          <a:prstGeom prst="rect">
            <a:avLst/>
          </a:prstGeom>
        </p:spPr>
        <p:txBody>
          <a:bodyPr wrap="none">
            <a:spAutoFit/>
          </a:bodyPr>
          <a:lstStyle/>
          <a:p>
            <a:pPr algn="ctr"/>
            <a:r>
              <a:rPr lang="de-DE" sz="1200" dirty="0">
                <a:latin typeface="Verdana" panose="020B0604030504040204" pitchFamily="34" charset="0"/>
                <a:ea typeface="Verdana" panose="020B0604030504040204" pitchFamily="34" charset="0"/>
              </a:rPr>
              <a:t>€ 5.000,-</a:t>
            </a:r>
          </a:p>
        </p:txBody>
      </p:sp>
      <p:sp>
        <p:nvSpPr>
          <p:cNvPr id="38" name="Rechthoek 37">
            <a:extLst>
              <a:ext uri="{FF2B5EF4-FFF2-40B4-BE49-F238E27FC236}">
                <a16:creationId xmlns:a16="http://schemas.microsoft.com/office/drawing/2014/main" id="{A9D82E91-5E79-403A-8F54-551D33924928}"/>
              </a:ext>
            </a:extLst>
          </p:cNvPr>
          <p:cNvSpPr/>
          <p:nvPr/>
        </p:nvSpPr>
        <p:spPr>
          <a:xfrm>
            <a:off x="4406633" y="3876293"/>
            <a:ext cx="1008609" cy="276999"/>
          </a:xfrm>
          <a:prstGeom prst="rect">
            <a:avLst/>
          </a:prstGeom>
        </p:spPr>
        <p:txBody>
          <a:bodyPr wrap="none">
            <a:spAutoFit/>
          </a:bodyPr>
          <a:lstStyle/>
          <a:p>
            <a:pPr algn="ctr"/>
            <a:r>
              <a:rPr lang="de-DE" sz="1200" dirty="0">
                <a:latin typeface="Verdana" panose="020B0604030504040204" pitchFamily="34" charset="0"/>
                <a:ea typeface="Verdana" panose="020B0604030504040204" pitchFamily="34" charset="0"/>
              </a:rPr>
              <a:t>€ 10.000,-</a:t>
            </a:r>
          </a:p>
        </p:txBody>
      </p:sp>
      <p:sp>
        <p:nvSpPr>
          <p:cNvPr id="39" name="Rechthoek 38">
            <a:extLst>
              <a:ext uri="{FF2B5EF4-FFF2-40B4-BE49-F238E27FC236}">
                <a16:creationId xmlns:a16="http://schemas.microsoft.com/office/drawing/2014/main" id="{CF97A7BF-6C04-43EC-AA20-CB5CF224881E}"/>
              </a:ext>
            </a:extLst>
          </p:cNvPr>
          <p:cNvSpPr/>
          <p:nvPr/>
        </p:nvSpPr>
        <p:spPr>
          <a:xfrm>
            <a:off x="5702314" y="3876293"/>
            <a:ext cx="1008609" cy="276999"/>
          </a:xfrm>
          <a:prstGeom prst="rect">
            <a:avLst/>
          </a:prstGeom>
        </p:spPr>
        <p:txBody>
          <a:bodyPr wrap="none">
            <a:spAutoFit/>
          </a:bodyPr>
          <a:lstStyle/>
          <a:p>
            <a:pPr algn="ctr"/>
            <a:r>
              <a:rPr lang="de-DE" sz="1200" dirty="0">
                <a:latin typeface="Verdana" panose="020B0604030504040204" pitchFamily="34" charset="0"/>
                <a:ea typeface="Verdana" panose="020B0604030504040204" pitchFamily="34" charset="0"/>
              </a:rPr>
              <a:t>€ 25.000,-</a:t>
            </a:r>
          </a:p>
        </p:txBody>
      </p:sp>
      <p:sp>
        <p:nvSpPr>
          <p:cNvPr id="40" name="Rechthoek 39">
            <a:extLst>
              <a:ext uri="{FF2B5EF4-FFF2-40B4-BE49-F238E27FC236}">
                <a16:creationId xmlns:a16="http://schemas.microsoft.com/office/drawing/2014/main" id="{E9E3CC5F-6209-4672-AB62-CE0FFCD1B75B}"/>
              </a:ext>
            </a:extLst>
          </p:cNvPr>
          <p:cNvSpPr/>
          <p:nvPr/>
        </p:nvSpPr>
        <p:spPr>
          <a:xfrm>
            <a:off x="7166685" y="3876293"/>
            <a:ext cx="1287533" cy="276999"/>
          </a:xfrm>
          <a:prstGeom prst="rect">
            <a:avLst/>
          </a:prstGeom>
        </p:spPr>
        <p:txBody>
          <a:bodyPr wrap="none">
            <a:spAutoFit/>
          </a:bodyPr>
          <a:lstStyle/>
          <a:p>
            <a:pPr algn="ctr"/>
            <a:r>
              <a:rPr lang="de-DE" sz="1200" dirty="0">
                <a:latin typeface="Verdana" panose="020B0604030504040204" pitchFamily="34" charset="0"/>
                <a:ea typeface="Verdana" panose="020B0604030504040204" pitchFamily="34" charset="0"/>
              </a:rPr>
              <a:t>+ € 100.000,-</a:t>
            </a:r>
          </a:p>
        </p:txBody>
      </p:sp>
      <p:sp>
        <p:nvSpPr>
          <p:cNvPr id="42" name="Rechthoek 41">
            <a:extLst>
              <a:ext uri="{FF2B5EF4-FFF2-40B4-BE49-F238E27FC236}">
                <a16:creationId xmlns:a16="http://schemas.microsoft.com/office/drawing/2014/main" id="{8523F8AD-A3BC-421B-AA02-8298F8B438EC}"/>
              </a:ext>
            </a:extLst>
          </p:cNvPr>
          <p:cNvSpPr/>
          <p:nvPr/>
        </p:nvSpPr>
        <p:spPr>
          <a:xfrm>
            <a:off x="5507296" y="4361241"/>
            <a:ext cx="692817" cy="184666"/>
          </a:xfrm>
          <a:prstGeom prst="rect">
            <a:avLst/>
          </a:prstGeom>
        </p:spPr>
        <p:txBody>
          <a:bodyPr wrap="none">
            <a:spAutoFit/>
          </a:bodyPr>
          <a:lstStyle/>
          <a:p>
            <a:pPr algn="ctr"/>
            <a:r>
              <a:rPr lang="de-DE" sz="600" dirty="0" err="1">
                <a:latin typeface="Verdana" panose="020B0604030504040204" pitchFamily="34" charset="0"/>
                <a:ea typeface="Verdana" panose="020B0604030504040204" pitchFamily="34" charset="0"/>
              </a:rPr>
              <a:t>Geen</a:t>
            </a:r>
            <a:r>
              <a:rPr lang="de-DE" sz="600" dirty="0">
                <a:latin typeface="Verdana" panose="020B0604030504040204" pitchFamily="34" charset="0"/>
                <a:ea typeface="Verdana" panose="020B0604030504040204" pitchFamily="34" charset="0"/>
              </a:rPr>
              <a:t> </a:t>
            </a:r>
            <a:r>
              <a:rPr lang="de-DE" sz="600" dirty="0" err="1">
                <a:latin typeface="Verdana" panose="020B0604030504040204" pitchFamily="34" charset="0"/>
                <a:ea typeface="Verdana" panose="020B0604030504040204" pitchFamily="34" charset="0"/>
              </a:rPr>
              <a:t>opgave</a:t>
            </a:r>
            <a:endParaRPr lang="de-DE" sz="600" dirty="0">
              <a:latin typeface="Verdana" panose="020B0604030504040204" pitchFamily="34" charset="0"/>
              <a:ea typeface="Verdana" panose="020B0604030504040204" pitchFamily="34" charset="0"/>
            </a:endParaRPr>
          </a:p>
        </p:txBody>
      </p:sp>
      <p:sp>
        <p:nvSpPr>
          <p:cNvPr id="41" name="Rechthoek 40">
            <a:extLst>
              <a:ext uri="{FF2B5EF4-FFF2-40B4-BE49-F238E27FC236}">
                <a16:creationId xmlns:a16="http://schemas.microsoft.com/office/drawing/2014/main" id="{BA913388-8BD6-4A14-BDBD-7BE88748DBF1}"/>
              </a:ext>
            </a:extLst>
          </p:cNvPr>
          <p:cNvSpPr/>
          <p:nvPr/>
        </p:nvSpPr>
        <p:spPr>
          <a:xfrm>
            <a:off x="5031203" y="4753857"/>
            <a:ext cx="1168910" cy="184666"/>
          </a:xfrm>
          <a:prstGeom prst="rect">
            <a:avLst/>
          </a:prstGeom>
        </p:spPr>
        <p:txBody>
          <a:bodyPr wrap="none">
            <a:spAutoFit/>
          </a:bodyPr>
          <a:lstStyle/>
          <a:p>
            <a:pPr algn="ctr"/>
            <a:r>
              <a:rPr lang="de-DE" sz="600" dirty="0" err="1">
                <a:latin typeface="Verdana" panose="020B0604030504040204" pitchFamily="34" charset="0"/>
                <a:ea typeface="Verdana" panose="020B0604030504040204" pitchFamily="34" charset="0"/>
              </a:rPr>
              <a:t>Op</a:t>
            </a:r>
            <a:r>
              <a:rPr lang="de-DE" sz="600" dirty="0">
                <a:latin typeface="Verdana" panose="020B0604030504040204" pitchFamily="34" charset="0"/>
                <a:ea typeface="Verdana" panose="020B0604030504040204" pitchFamily="34" charset="0"/>
              </a:rPr>
              <a:t> </a:t>
            </a:r>
            <a:r>
              <a:rPr lang="de-DE" sz="600" dirty="0" err="1">
                <a:latin typeface="Verdana" panose="020B0604030504040204" pitchFamily="34" charset="0"/>
                <a:ea typeface="Verdana" panose="020B0604030504040204" pitchFamily="34" charset="0"/>
              </a:rPr>
              <a:t>aanvraag</a:t>
            </a:r>
            <a:r>
              <a:rPr lang="de-DE" sz="600" dirty="0">
                <a:latin typeface="Verdana" panose="020B0604030504040204" pitchFamily="34" charset="0"/>
                <a:ea typeface="Verdana" panose="020B0604030504040204" pitchFamily="34" charset="0"/>
              </a:rPr>
              <a:t> </a:t>
            </a:r>
            <a:r>
              <a:rPr lang="de-DE" sz="600" dirty="0" err="1">
                <a:latin typeface="Verdana" panose="020B0604030504040204" pitchFamily="34" charset="0"/>
                <a:ea typeface="Verdana" panose="020B0604030504040204" pitchFamily="34" charset="0"/>
              </a:rPr>
              <a:t>beschikbaar</a:t>
            </a:r>
            <a:endParaRPr lang="de-DE" sz="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3925183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F820328F-B260-4A6B-A523-CAFB4E5D1F29}"/>
              </a:ext>
            </a:extLst>
          </p:cNvPr>
          <p:cNvSpPr>
            <a:spLocks noGrp="1"/>
          </p:cNvSpPr>
          <p:nvPr>
            <p:ph type="subTitle" idx="1"/>
          </p:nvPr>
        </p:nvSpPr>
        <p:spPr/>
        <p:txBody>
          <a:bodyPr/>
          <a:lstStyle/>
          <a:p>
            <a:r>
              <a:rPr lang="de-DE" dirty="0" err="1"/>
              <a:t>Constateringen</a:t>
            </a:r>
            <a:r>
              <a:rPr lang="de-DE" dirty="0"/>
              <a:t> - INVESTERINGEN</a:t>
            </a:r>
          </a:p>
        </p:txBody>
      </p:sp>
      <p:sp>
        <p:nvSpPr>
          <p:cNvPr id="7" name="Tijdelijke aanduiding voor inhoud 13">
            <a:extLst>
              <a:ext uri="{FF2B5EF4-FFF2-40B4-BE49-F238E27FC236}">
                <a16:creationId xmlns:a16="http://schemas.microsoft.com/office/drawing/2014/main" id="{7844FEFD-85AF-4B62-8B5B-A025C0D0BA05}"/>
              </a:ext>
            </a:extLst>
          </p:cNvPr>
          <p:cNvSpPr txBox="1">
            <a:spLocks/>
          </p:cNvSpPr>
          <p:nvPr/>
        </p:nvSpPr>
        <p:spPr>
          <a:xfrm>
            <a:off x="236887" y="944137"/>
            <a:ext cx="8605579" cy="3040034"/>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Initiële kosten variëren sterk vanwege de uiteenlopende eisen v.w.b. tools &amp; equipment; </a:t>
            </a:r>
          </a:p>
          <a:p>
            <a:pPr lvl="1">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van een momentsleutel tot een zeer uitgebreide set speciaal gereedschap, diagnose- en testapparatuur en noodzakelijke trainingen. </a:t>
            </a:r>
          </a:p>
          <a:p>
            <a:pPr lvl="1">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Mercedes: speciaal gereedschap &lt; € 250 in bezit, overige alleen als dit toegepast moet worden - kostenaspect</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Diagnose-/testapparatuur vereist voor dealer, MESHB kan/moet hiervan gebruikmaken</a:t>
            </a:r>
          </a:p>
          <a:p>
            <a:pPr lvl="1">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Alle schadeherstelbedrijven kunnen gebruikmaken van de diensten van de dealer</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Universele test-/diagnoseapparatuur kan veel, maar </a:t>
            </a:r>
            <a:r>
              <a:rPr lang="nl-NL" b="1" dirty="0" err="1">
                <a:latin typeface="Verdana" panose="020B0604030504040204" pitchFamily="34" charset="0"/>
                <a:ea typeface="Verdana" panose="020B0604030504040204" pitchFamily="34" charset="0"/>
              </a:rPr>
              <a:t>fabrieksvoorgeschreven</a:t>
            </a:r>
            <a:r>
              <a:rPr lang="nl-NL" b="1" dirty="0">
                <a:latin typeface="Verdana" panose="020B0604030504040204" pitchFamily="34" charset="0"/>
                <a:ea typeface="Verdana" panose="020B0604030504040204" pitchFamily="34" charset="0"/>
              </a:rPr>
              <a:t> apparatuur is </a:t>
            </a:r>
            <a:br>
              <a:rPr lang="nl-NL" b="1" dirty="0">
                <a:latin typeface="Verdana" panose="020B0604030504040204" pitchFamily="34" charset="0"/>
                <a:ea typeface="Verdana" panose="020B0604030504040204" pitchFamily="34" charset="0"/>
              </a:rPr>
            </a:br>
            <a:r>
              <a:rPr lang="nl-NL" b="1" dirty="0">
                <a:latin typeface="Verdana" panose="020B0604030504040204" pitchFamily="34" charset="0"/>
                <a:ea typeface="Verdana" panose="020B0604030504040204" pitchFamily="34" charset="0"/>
              </a:rPr>
              <a:t>up to date en meeromvattend</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JLR en Tesla vereisen specifieke carrosserietrainingen</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Kosten bij Volkswagen basis, voor </a:t>
            </a:r>
            <a:r>
              <a:rPr lang="nl-NL" b="1" dirty="0" err="1">
                <a:latin typeface="Verdana" panose="020B0604030504040204" pitchFamily="34" charset="0"/>
                <a:ea typeface="Verdana" panose="020B0604030504040204" pitchFamily="34" charset="0"/>
              </a:rPr>
              <a:t>mixbau</a:t>
            </a:r>
            <a:r>
              <a:rPr lang="nl-NL" b="1" dirty="0">
                <a:latin typeface="Verdana" panose="020B0604030504040204" pitchFamily="34" charset="0"/>
                <a:ea typeface="Verdana" panose="020B0604030504040204" pitchFamily="34" charset="0"/>
              </a:rPr>
              <a:t> – E-</a:t>
            </a:r>
            <a:r>
              <a:rPr lang="nl-NL" b="1" dirty="0" err="1">
                <a:latin typeface="Verdana" panose="020B0604030504040204" pitchFamily="34" charset="0"/>
                <a:ea typeface="Verdana" panose="020B0604030504040204" pitchFamily="34" charset="0"/>
              </a:rPr>
              <a:t>tron</a:t>
            </a:r>
            <a:r>
              <a:rPr lang="nl-NL" b="1" dirty="0">
                <a:latin typeface="Verdana" panose="020B0604030504040204" pitchFamily="34" charset="0"/>
                <a:ea typeface="Verdana" panose="020B0604030504040204" pitchFamily="34" charset="0"/>
              </a:rPr>
              <a:t> aanvullende trainingen/apparatuur nodig</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Toegang tot technische informatie van fabrikant – OEM </a:t>
            </a: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4200870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F24FF849-A486-4D65-8D1C-643C98B68AF2}"/>
              </a:ext>
            </a:extLst>
          </p:cNvPr>
          <p:cNvSpPr>
            <a:spLocks noGrp="1"/>
          </p:cNvSpPr>
          <p:nvPr>
            <p:ph type="subTitle" idx="1"/>
          </p:nvPr>
        </p:nvSpPr>
        <p:spPr>
          <a:xfrm>
            <a:off x="507772" y="455195"/>
            <a:ext cx="8573705" cy="536750"/>
          </a:xfrm>
        </p:spPr>
        <p:txBody>
          <a:bodyPr/>
          <a:lstStyle/>
          <a:p>
            <a:r>
              <a:rPr lang="de-DE" dirty="0"/>
              <a:t>Repair </a:t>
            </a:r>
            <a:r>
              <a:rPr lang="de-DE" dirty="0" err="1"/>
              <a:t>maintenance</a:t>
            </a:r>
            <a:r>
              <a:rPr lang="de-DE" dirty="0"/>
              <a:t> </a:t>
            </a:r>
            <a:r>
              <a:rPr lang="de-DE" dirty="0" err="1"/>
              <a:t>information</a:t>
            </a:r>
            <a:r>
              <a:rPr lang="de-DE" dirty="0"/>
              <a:t> (RMI) </a:t>
            </a:r>
            <a:r>
              <a:rPr lang="de-DE" sz="1000" dirty="0"/>
              <a:t>(alle merken, </a:t>
            </a:r>
            <a:r>
              <a:rPr lang="de-DE" sz="1000" dirty="0" err="1"/>
              <a:t>voor</a:t>
            </a:r>
            <a:r>
              <a:rPr lang="de-DE" sz="1000" dirty="0"/>
              <a:t> </a:t>
            </a:r>
            <a:r>
              <a:rPr lang="de-DE" sz="1000" dirty="0" err="1"/>
              <a:t>iedereen</a:t>
            </a:r>
            <a:r>
              <a:rPr lang="de-DE" sz="1000" dirty="0"/>
              <a:t> </a:t>
            </a:r>
            <a:r>
              <a:rPr lang="de-DE" sz="1000" dirty="0" err="1"/>
              <a:t>beschikbaar</a:t>
            </a:r>
            <a:r>
              <a:rPr lang="de-DE" sz="1000" dirty="0"/>
              <a:t>)</a:t>
            </a:r>
          </a:p>
        </p:txBody>
      </p:sp>
      <p:pic>
        <p:nvPicPr>
          <p:cNvPr id="6" name="Afbeelding 5" descr="Afbeelding met illustratie&#10;&#10;Automatisch gegenereerde beschrijving">
            <a:extLst>
              <a:ext uri="{FF2B5EF4-FFF2-40B4-BE49-F238E27FC236}">
                <a16:creationId xmlns:a16="http://schemas.microsoft.com/office/drawing/2014/main" id="{E7D55315-65CD-4B62-B21C-891FCEF6960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0760" y="1937943"/>
            <a:ext cx="251618" cy="251618"/>
          </a:xfrm>
          <a:prstGeom prst="rect">
            <a:avLst/>
          </a:prstGeom>
        </p:spPr>
      </p:pic>
      <p:pic>
        <p:nvPicPr>
          <p:cNvPr id="7" name="Afbeelding 6" descr="Afbeelding met illustratie&#10;&#10;Automatisch gegenereerde beschrijving">
            <a:extLst>
              <a:ext uri="{FF2B5EF4-FFF2-40B4-BE49-F238E27FC236}">
                <a16:creationId xmlns:a16="http://schemas.microsoft.com/office/drawing/2014/main" id="{F2AC4E34-AEA0-4E28-BDF5-4C49EB36D6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3667" y="1937943"/>
            <a:ext cx="251618" cy="251618"/>
          </a:xfrm>
          <a:prstGeom prst="rect">
            <a:avLst/>
          </a:prstGeom>
        </p:spPr>
      </p:pic>
      <p:pic>
        <p:nvPicPr>
          <p:cNvPr id="8" name="Afbeelding 7">
            <a:extLst>
              <a:ext uri="{FF2B5EF4-FFF2-40B4-BE49-F238E27FC236}">
                <a16:creationId xmlns:a16="http://schemas.microsoft.com/office/drawing/2014/main" id="{937C5B62-73B8-4BC7-BBBC-AD5E8B1BB22E}"/>
              </a:ext>
            </a:extLst>
          </p:cNvPr>
          <p:cNvPicPr>
            <a:picLocks noChangeAspect="1"/>
          </p:cNvPicPr>
          <p:nvPr/>
        </p:nvPicPr>
        <p:blipFill rotWithShape="1">
          <a:blip r:embed="rId5">
            <a:clrChange>
              <a:clrFrom>
                <a:srgbClr val="FFFFFF"/>
              </a:clrFrom>
              <a:clrTo>
                <a:srgbClr val="FFFFFF">
                  <a:alpha val="0"/>
                </a:srgbClr>
              </a:clrTo>
            </a:clrChange>
          </a:blip>
          <a:srcRect l="8584" t="10803" r="10146" b="9490"/>
          <a:stretch/>
        </p:blipFill>
        <p:spPr>
          <a:xfrm>
            <a:off x="197870" y="1937943"/>
            <a:ext cx="256552" cy="251618"/>
          </a:xfrm>
          <a:prstGeom prst="rect">
            <a:avLst/>
          </a:prstGeom>
        </p:spPr>
      </p:pic>
      <p:pic>
        <p:nvPicPr>
          <p:cNvPr id="9" name="Afbeelding 8">
            <a:extLst>
              <a:ext uri="{FF2B5EF4-FFF2-40B4-BE49-F238E27FC236}">
                <a16:creationId xmlns:a16="http://schemas.microsoft.com/office/drawing/2014/main" id="{0F1645B8-5F7F-4252-9115-7EAFD9E4B8D8}"/>
              </a:ext>
            </a:extLst>
          </p:cNvPr>
          <p:cNvPicPr>
            <a:picLocks noChangeAspect="1"/>
          </p:cNvPicPr>
          <p:nvPr/>
        </p:nvPicPr>
        <p:blipFill rotWithShape="1">
          <a:blip r:embed="rId6">
            <a:clrChange>
              <a:clrFrom>
                <a:srgbClr val="FFFFFF"/>
              </a:clrFrom>
              <a:clrTo>
                <a:srgbClr val="FFFFFF">
                  <a:alpha val="0"/>
                </a:srgbClr>
              </a:clrTo>
            </a:clrChange>
          </a:blip>
          <a:srcRect t="26867" b="25347"/>
          <a:stretch/>
        </p:blipFill>
        <p:spPr>
          <a:xfrm>
            <a:off x="1035173" y="1973573"/>
            <a:ext cx="377428" cy="180358"/>
          </a:xfrm>
          <a:prstGeom prst="rect">
            <a:avLst/>
          </a:prstGeom>
        </p:spPr>
      </p:pic>
      <p:pic>
        <p:nvPicPr>
          <p:cNvPr id="10" name="Afbeelding 9" descr="Afbeelding met schaar, gereedschap&#10;&#10;Automatisch gegenereerde beschrijving">
            <a:extLst>
              <a:ext uri="{FF2B5EF4-FFF2-40B4-BE49-F238E27FC236}">
                <a16:creationId xmlns:a16="http://schemas.microsoft.com/office/drawing/2014/main" id="{DDCFA46F-EE56-43C6-9DF5-CF41713DEBD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135120" y="1908701"/>
            <a:ext cx="310102" cy="310102"/>
          </a:xfrm>
          <a:prstGeom prst="rect">
            <a:avLst/>
          </a:prstGeom>
        </p:spPr>
      </p:pic>
      <p:pic>
        <p:nvPicPr>
          <p:cNvPr id="11" name="Afbeelding 10">
            <a:extLst>
              <a:ext uri="{FF2B5EF4-FFF2-40B4-BE49-F238E27FC236}">
                <a16:creationId xmlns:a16="http://schemas.microsoft.com/office/drawing/2014/main" id="{CA20B406-607D-4E6F-9693-99748E37B95A}"/>
              </a:ext>
            </a:extLst>
          </p:cNvPr>
          <p:cNvPicPr>
            <a:picLocks noChangeAspect="1"/>
          </p:cNvPicPr>
          <p:nvPr/>
        </p:nvPicPr>
        <p:blipFill rotWithShape="1">
          <a:blip r:embed="rId8">
            <a:clrChange>
              <a:clrFrom>
                <a:srgbClr val="FFFFFF"/>
              </a:clrFrom>
              <a:clrTo>
                <a:srgbClr val="FFFFFF">
                  <a:alpha val="0"/>
                </a:srgbClr>
              </a:clrTo>
            </a:clrChange>
          </a:blip>
          <a:srcRect l="10108" t="10880" r="10185" b="10977"/>
          <a:stretch/>
        </p:blipFill>
        <p:spPr>
          <a:xfrm>
            <a:off x="911915" y="3087061"/>
            <a:ext cx="334402" cy="327845"/>
          </a:xfrm>
          <a:prstGeom prst="rect">
            <a:avLst/>
          </a:prstGeom>
        </p:spPr>
      </p:pic>
      <p:pic>
        <p:nvPicPr>
          <p:cNvPr id="13" name="Afbeelding 12" descr="Afbeelding met schaar&#10;&#10;Automatisch gegenereerde beschrijving">
            <a:extLst>
              <a:ext uri="{FF2B5EF4-FFF2-40B4-BE49-F238E27FC236}">
                <a16:creationId xmlns:a16="http://schemas.microsoft.com/office/drawing/2014/main" id="{EF10E5FD-17A7-41D0-AF8E-2087B57E535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46373" y="4209894"/>
            <a:ext cx="349436" cy="349436"/>
          </a:xfrm>
          <a:prstGeom prst="rect">
            <a:avLst/>
          </a:prstGeom>
        </p:spPr>
      </p:pic>
      <p:pic>
        <p:nvPicPr>
          <p:cNvPr id="14" name="Afbeelding 13">
            <a:extLst>
              <a:ext uri="{FF2B5EF4-FFF2-40B4-BE49-F238E27FC236}">
                <a16:creationId xmlns:a16="http://schemas.microsoft.com/office/drawing/2014/main" id="{24E65484-A59D-42D0-B213-32B8D02D7E13}"/>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489382" y="3062269"/>
            <a:ext cx="377428" cy="377428"/>
          </a:xfrm>
          <a:prstGeom prst="rect">
            <a:avLst/>
          </a:prstGeom>
        </p:spPr>
      </p:pic>
      <p:pic>
        <p:nvPicPr>
          <p:cNvPr id="15" name="Afbeelding 14" descr="Afbeelding met illustratie&#10;&#10;Automatisch gegenereerde beschrijving">
            <a:extLst>
              <a:ext uri="{FF2B5EF4-FFF2-40B4-BE49-F238E27FC236}">
                <a16:creationId xmlns:a16="http://schemas.microsoft.com/office/drawing/2014/main" id="{2AD20F54-6D07-4759-B9C7-6CB9CE8F222D}"/>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075261" y="4295540"/>
            <a:ext cx="349436" cy="178144"/>
          </a:xfrm>
          <a:prstGeom prst="rect">
            <a:avLst/>
          </a:prstGeom>
        </p:spPr>
      </p:pic>
      <p:pic>
        <p:nvPicPr>
          <p:cNvPr id="16" name="Afbeelding 15" descr="Afbeelding met illustratie&#10;&#10;Automatisch gegenereerde beschrijving">
            <a:extLst>
              <a:ext uri="{FF2B5EF4-FFF2-40B4-BE49-F238E27FC236}">
                <a16:creationId xmlns:a16="http://schemas.microsoft.com/office/drawing/2014/main" id="{383729E6-E43A-489C-97C4-8E96FB42A23F}"/>
              </a:ext>
            </a:extLst>
          </p:cNvPr>
          <p:cNvPicPr>
            <a:picLocks noChangeAspect="1"/>
          </p:cNvPicPr>
          <p:nvPr/>
        </p:nvPicPr>
        <p:blipFill rotWithShape="1">
          <a:blip r:embed="rId12">
            <a:clrChange>
              <a:clrFrom>
                <a:srgbClr val="FFFFFF"/>
              </a:clrFrom>
              <a:clrTo>
                <a:srgbClr val="FFFFFF">
                  <a:alpha val="0"/>
                </a:srgbClr>
              </a:clrTo>
            </a:clrChange>
          </a:blip>
          <a:srcRect t="19524" b="21050"/>
          <a:stretch/>
        </p:blipFill>
        <p:spPr>
          <a:xfrm>
            <a:off x="3963128" y="3138838"/>
            <a:ext cx="377428" cy="224291"/>
          </a:xfrm>
          <a:prstGeom prst="rect">
            <a:avLst/>
          </a:prstGeom>
        </p:spPr>
      </p:pic>
      <p:pic>
        <p:nvPicPr>
          <p:cNvPr id="17" name="Afbeelding 16">
            <a:extLst>
              <a:ext uri="{FF2B5EF4-FFF2-40B4-BE49-F238E27FC236}">
                <a16:creationId xmlns:a16="http://schemas.microsoft.com/office/drawing/2014/main" id="{38A2F139-6E9E-43DE-AE89-64BB9F08510E}"/>
              </a:ext>
            </a:extLst>
          </p:cNvPr>
          <p:cNvPicPr>
            <a:picLocks noChangeAspect="1"/>
          </p:cNvPicPr>
          <p:nvPr/>
        </p:nvPicPr>
        <p:blipFill rotWithShape="1">
          <a:blip r:embed="rId13">
            <a:clrChange>
              <a:clrFrom>
                <a:srgbClr val="FFFFFF"/>
              </a:clrFrom>
              <a:clrTo>
                <a:srgbClr val="FFFFFF">
                  <a:alpha val="0"/>
                </a:srgbClr>
              </a:clrTo>
            </a:clrChange>
          </a:blip>
          <a:srcRect t="24261" b="23935"/>
          <a:stretch/>
        </p:blipFill>
        <p:spPr>
          <a:xfrm>
            <a:off x="5134114" y="3127879"/>
            <a:ext cx="475270" cy="246209"/>
          </a:xfrm>
          <a:prstGeom prst="rect">
            <a:avLst/>
          </a:prstGeom>
        </p:spPr>
      </p:pic>
      <p:pic>
        <p:nvPicPr>
          <p:cNvPr id="19" name="Afbeelding 18">
            <a:extLst>
              <a:ext uri="{FF2B5EF4-FFF2-40B4-BE49-F238E27FC236}">
                <a16:creationId xmlns:a16="http://schemas.microsoft.com/office/drawing/2014/main" id="{8EEE55E8-D3DB-4173-AD72-FF8E676B0EEF}"/>
              </a:ext>
            </a:extLst>
          </p:cNvPr>
          <p:cNvPicPr>
            <a:picLocks noChangeAspect="1"/>
          </p:cNvPicPr>
          <p:nvPr/>
        </p:nvPicPr>
        <p:blipFill rotWithShape="1">
          <a:blip r:embed="rId14">
            <a:clrChange>
              <a:clrFrom>
                <a:srgbClr val="FFFFFF"/>
              </a:clrFrom>
              <a:clrTo>
                <a:srgbClr val="FFFFFF">
                  <a:alpha val="0"/>
                </a:srgbClr>
              </a:clrTo>
            </a:clrChange>
          </a:blip>
          <a:srcRect t="21820" b="21905"/>
          <a:stretch/>
        </p:blipFill>
        <p:spPr>
          <a:xfrm>
            <a:off x="330571" y="3112611"/>
            <a:ext cx="491766" cy="276745"/>
          </a:xfrm>
          <a:prstGeom prst="rect">
            <a:avLst/>
          </a:prstGeom>
        </p:spPr>
      </p:pic>
      <p:pic>
        <p:nvPicPr>
          <p:cNvPr id="20" name="Afbeelding 19" descr="Afbeelding met koppelstuk, kabel&#10;&#10;Automatisch gegenereerde beschrijving">
            <a:extLst>
              <a:ext uri="{FF2B5EF4-FFF2-40B4-BE49-F238E27FC236}">
                <a16:creationId xmlns:a16="http://schemas.microsoft.com/office/drawing/2014/main" id="{327019EF-1D98-4FB6-B497-E380511CFE65}"/>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673410" y="4229221"/>
            <a:ext cx="310782" cy="310782"/>
          </a:xfrm>
          <a:prstGeom prst="rect">
            <a:avLst/>
          </a:prstGeom>
        </p:spPr>
      </p:pic>
      <p:pic>
        <p:nvPicPr>
          <p:cNvPr id="22" name="Afbeelding 21">
            <a:extLst>
              <a:ext uri="{FF2B5EF4-FFF2-40B4-BE49-F238E27FC236}">
                <a16:creationId xmlns:a16="http://schemas.microsoft.com/office/drawing/2014/main" id="{0D49394E-6E44-4845-A9BF-94B4ADFCCD09}"/>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2402244" y="3064918"/>
            <a:ext cx="372131" cy="372131"/>
          </a:xfrm>
          <a:prstGeom prst="rect">
            <a:avLst/>
          </a:prstGeom>
        </p:spPr>
      </p:pic>
      <p:pic>
        <p:nvPicPr>
          <p:cNvPr id="23" name="Afbeelding 22">
            <a:extLst>
              <a:ext uri="{FF2B5EF4-FFF2-40B4-BE49-F238E27FC236}">
                <a16:creationId xmlns:a16="http://schemas.microsoft.com/office/drawing/2014/main" id="{0CC16857-02C6-4E1D-BB10-45C1FEF4CCC3}"/>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3738717" y="1937943"/>
            <a:ext cx="251618" cy="251618"/>
          </a:xfrm>
          <a:prstGeom prst="rect">
            <a:avLst/>
          </a:prstGeom>
        </p:spPr>
      </p:pic>
      <p:pic>
        <p:nvPicPr>
          <p:cNvPr id="24" name="Picture 2" descr="Afbeeldingsresultaat voor skoda logo">
            <a:extLst>
              <a:ext uri="{FF2B5EF4-FFF2-40B4-BE49-F238E27FC236}">
                <a16:creationId xmlns:a16="http://schemas.microsoft.com/office/drawing/2014/main" id="{41B6CECF-1188-41BF-AA04-B11E71205AFF}"/>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3103" y="1937943"/>
            <a:ext cx="211565" cy="251618"/>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Afbeelding 25">
            <a:extLst>
              <a:ext uri="{FF2B5EF4-FFF2-40B4-BE49-F238E27FC236}">
                <a16:creationId xmlns:a16="http://schemas.microsoft.com/office/drawing/2014/main" id="{471E611D-211B-4382-9ECB-59383EB8CBEB}"/>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6679185" y="3092560"/>
            <a:ext cx="316847" cy="316847"/>
          </a:xfrm>
          <a:prstGeom prst="rect">
            <a:avLst/>
          </a:prstGeom>
        </p:spPr>
      </p:pic>
      <p:pic>
        <p:nvPicPr>
          <p:cNvPr id="28" name="Graphic 27">
            <a:extLst>
              <a:ext uri="{FF2B5EF4-FFF2-40B4-BE49-F238E27FC236}">
                <a16:creationId xmlns:a16="http://schemas.microsoft.com/office/drawing/2014/main" id="{685EFCF4-649D-46B8-9A2C-7DFA1F91A5E1}"/>
              </a:ext>
            </a:extLst>
          </p:cNvPr>
          <p:cNvPicPr>
            <a:picLocks noChangeAspect="1"/>
          </p:cNvPicPr>
          <p:nvPr/>
        </p:nvPicPr>
        <p:blipFill>
          <a:blip r:embed="rId20">
            <a:clrChange>
              <a:clrFrom>
                <a:srgbClr val="FFFFFF"/>
              </a:clrFrom>
              <a:clrTo>
                <a:srgbClr val="FFFFFF">
                  <a:alpha val="0"/>
                </a:srgbClr>
              </a:clrTo>
            </a:clrChange>
            <a:extLst>
              <a:ext uri="{96DAC541-7B7A-43D3-8B79-37D633B846F1}">
                <asvg:svgBlip xmlns:asvg="http://schemas.microsoft.com/office/drawing/2016/SVG/main" r:embed="rId21"/>
              </a:ext>
            </a:extLst>
          </a:blip>
          <a:stretch>
            <a:fillRect/>
          </a:stretch>
        </p:blipFill>
        <p:spPr>
          <a:xfrm>
            <a:off x="3470444" y="4260821"/>
            <a:ext cx="310102" cy="310102"/>
          </a:xfrm>
          <a:prstGeom prst="rect">
            <a:avLst/>
          </a:prstGeom>
        </p:spPr>
      </p:pic>
      <p:grpSp>
        <p:nvGrpSpPr>
          <p:cNvPr id="36" name="Groep 35">
            <a:extLst>
              <a:ext uri="{FF2B5EF4-FFF2-40B4-BE49-F238E27FC236}">
                <a16:creationId xmlns:a16="http://schemas.microsoft.com/office/drawing/2014/main" id="{5242CF0B-011B-4800-B588-F0EF0ACE3733}"/>
              </a:ext>
            </a:extLst>
          </p:cNvPr>
          <p:cNvGrpSpPr>
            <a:grpSpLocks noChangeAspect="1"/>
          </p:cNvGrpSpPr>
          <p:nvPr/>
        </p:nvGrpSpPr>
        <p:grpSpPr>
          <a:xfrm>
            <a:off x="5402243" y="1937943"/>
            <a:ext cx="251618" cy="251618"/>
            <a:chOff x="1493619" y="3140159"/>
            <a:chExt cx="540000" cy="540000"/>
          </a:xfrm>
        </p:grpSpPr>
        <p:sp>
          <p:nvSpPr>
            <p:cNvPr id="29" name="Ovaal 28">
              <a:extLst>
                <a:ext uri="{FF2B5EF4-FFF2-40B4-BE49-F238E27FC236}">
                  <a16:creationId xmlns:a16="http://schemas.microsoft.com/office/drawing/2014/main" id="{81363B5C-AB74-4F35-B90B-3B8E0DF6B037}"/>
                </a:ext>
              </a:extLst>
            </p:cNvPr>
            <p:cNvSpPr/>
            <p:nvPr/>
          </p:nvSpPr>
          <p:spPr>
            <a:xfrm>
              <a:off x="1529619" y="3176159"/>
              <a:ext cx="468000" cy="468000"/>
            </a:xfrm>
            <a:prstGeom prst="ellipse">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7" name="Afbeelding 26" descr="Afbeelding met illustratie&#10;&#10;Automatisch gegenereerde beschrijving">
              <a:extLst>
                <a:ext uri="{FF2B5EF4-FFF2-40B4-BE49-F238E27FC236}">
                  <a16:creationId xmlns:a16="http://schemas.microsoft.com/office/drawing/2014/main" id="{E93FB692-BE69-423D-A1DD-0CAC8FE12B47}"/>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1493619" y="3140159"/>
              <a:ext cx="540000" cy="540000"/>
            </a:xfrm>
            <a:prstGeom prst="rect">
              <a:avLst/>
            </a:prstGeom>
          </p:spPr>
        </p:pic>
      </p:grpSp>
      <p:pic>
        <p:nvPicPr>
          <p:cNvPr id="37" name="Afbeelding 36">
            <a:extLst>
              <a:ext uri="{FF2B5EF4-FFF2-40B4-BE49-F238E27FC236}">
                <a16:creationId xmlns:a16="http://schemas.microsoft.com/office/drawing/2014/main" id="{83C62A95-9782-4576-A4C1-CF0B73523747}"/>
              </a:ext>
            </a:extLst>
          </p:cNvPr>
          <p:cNvPicPr>
            <a:picLocks noChangeAspect="1"/>
          </p:cNvPicPr>
          <p:nvPr/>
        </p:nvPicPr>
        <p:blipFill rotWithShape="1">
          <a:blip r:embed="rId23">
            <a:clrChange>
              <a:clrFrom>
                <a:srgbClr val="FFFFFF"/>
              </a:clrFrom>
              <a:clrTo>
                <a:srgbClr val="FFFFFF">
                  <a:alpha val="0"/>
                </a:srgbClr>
              </a:clrTo>
            </a:clrChange>
          </a:blip>
          <a:srcRect t="27871" b="29063"/>
          <a:stretch/>
        </p:blipFill>
        <p:spPr>
          <a:xfrm>
            <a:off x="3832639" y="4301334"/>
            <a:ext cx="531911" cy="229076"/>
          </a:xfrm>
          <a:prstGeom prst="rect">
            <a:avLst/>
          </a:prstGeom>
        </p:spPr>
      </p:pic>
      <p:pic>
        <p:nvPicPr>
          <p:cNvPr id="50" name="Afbeelding 49">
            <a:extLst>
              <a:ext uri="{FF2B5EF4-FFF2-40B4-BE49-F238E27FC236}">
                <a16:creationId xmlns:a16="http://schemas.microsoft.com/office/drawing/2014/main" id="{34E4AB55-6DC4-495C-9C7D-1AA034A86710}"/>
              </a:ext>
            </a:extLst>
          </p:cNvPr>
          <p:cNvPicPr>
            <a:picLocks noChangeAspect="1"/>
          </p:cNvPicPr>
          <p:nvPr/>
        </p:nvPicPr>
        <p:blipFill rotWithShape="1">
          <a:blip r:embed="rId24">
            <a:clrChange>
              <a:clrFrom>
                <a:srgbClr val="FFFFFF"/>
              </a:clrFrom>
              <a:clrTo>
                <a:srgbClr val="FFFFFF">
                  <a:alpha val="0"/>
                </a:srgbClr>
              </a:clrTo>
            </a:clrChange>
          </a:blip>
          <a:srcRect l="75980" t="72141" r="11045" b="11376"/>
          <a:stretch/>
        </p:blipFill>
        <p:spPr>
          <a:xfrm>
            <a:off x="4949236" y="1893149"/>
            <a:ext cx="419203" cy="341207"/>
          </a:xfrm>
          <a:prstGeom prst="rect">
            <a:avLst/>
          </a:prstGeom>
        </p:spPr>
      </p:pic>
      <p:pic>
        <p:nvPicPr>
          <p:cNvPr id="5" name="Afbeelding 4">
            <a:extLst>
              <a:ext uri="{FF2B5EF4-FFF2-40B4-BE49-F238E27FC236}">
                <a16:creationId xmlns:a16="http://schemas.microsoft.com/office/drawing/2014/main" id="{959D9CDC-DE68-4A9C-A159-7E2EB6F55FF2}"/>
              </a:ext>
            </a:extLst>
          </p:cNvPr>
          <p:cNvPicPr>
            <a:picLocks noChangeAspect="1"/>
          </p:cNvPicPr>
          <p:nvPr/>
        </p:nvPicPr>
        <p:blipFill>
          <a:blip r:embed="rId25"/>
          <a:stretch>
            <a:fillRect/>
          </a:stretch>
        </p:blipFill>
        <p:spPr>
          <a:xfrm>
            <a:off x="193126" y="1168234"/>
            <a:ext cx="1250861" cy="720000"/>
          </a:xfrm>
          <a:prstGeom prst="rect">
            <a:avLst/>
          </a:prstGeom>
          <a:ln>
            <a:solidFill>
              <a:srgbClr val="777877"/>
            </a:solidFill>
          </a:ln>
        </p:spPr>
      </p:pic>
      <p:pic>
        <p:nvPicPr>
          <p:cNvPr id="21" name="Afbeelding 20">
            <a:extLst>
              <a:ext uri="{FF2B5EF4-FFF2-40B4-BE49-F238E27FC236}">
                <a16:creationId xmlns:a16="http://schemas.microsoft.com/office/drawing/2014/main" id="{4B0C792C-9FED-495F-8A8F-7834CA4A14A3}"/>
              </a:ext>
            </a:extLst>
          </p:cNvPr>
          <p:cNvPicPr>
            <a:picLocks noChangeAspect="1"/>
          </p:cNvPicPr>
          <p:nvPr/>
        </p:nvPicPr>
        <p:blipFill>
          <a:blip r:embed="rId26"/>
          <a:stretch>
            <a:fillRect/>
          </a:stretch>
        </p:blipFill>
        <p:spPr>
          <a:xfrm>
            <a:off x="1670145" y="1168234"/>
            <a:ext cx="1253834" cy="720000"/>
          </a:xfrm>
          <a:prstGeom prst="rect">
            <a:avLst/>
          </a:prstGeom>
          <a:ln>
            <a:solidFill>
              <a:srgbClr val="777877"/>
            </a:solidFill>
          </a:ln>
        </p:spPr>
      </p:pic>
      <p:pic>
        <p:nvPicPr>
          <p:cNvPr id="30" name="Afbeelding 29">
            <a:extLst>
              <a:ext uri="{FF2B5EF4-FFF2-40B4-BE49-F238E27FC236}">
                <a16:creationId xmlns:a16="http://schemas.microsoft.com/office/drawing/2014/main" id="{68DC9066-4C9F-4B92-8BE3-F38C7EDF0F47}"/>
              </a:ext>
            </a:extLst>
          </p:cNvPr>
          <p:cNvPicPr>
            <a:picLocks noChangeAspect="1"/>
          </p:cNvPicPr>
          <p:nvPr/>
        </p:nvPicPr>
        <p:blipFill>
          <a:blip r:embed="rId27"/>
          <a:stretch>
            <a:fillRect/>
          </a:stretch>
        </p:blipFill>
        <p:spPr>
          <a:xfrm>
            <a:off x="3150137" y="1168234"/>
            <a:ext cx="1299310" cy="720000"/>
          </a:xfrm>
          <a:prstGeom prst="rect">
            <a:avLst/>
          </a:prstGeom>
          <a:ln>
            <a:solidFill>
              <a:srgbClr val="777877"/>
            </a:solidFill>
          </a:ln>
        </p:spPr>
      </p:pic>
      <p:pic>
        <p:nvPicPr>
          <p:cNvPr id="31" name="Afbeelding 30">
            <a:extLst>
              <a:ext uri="{FF2B5EF4-FFF2-40B4-BE49-F238E27FC236}">
                <a16:creationId xmlns:a16="http://schemas.microsoft.com/office/drawing/2014/main" id="{7798DF50-8788-4A0A-9E78-C6BB95418DDF}"/>
              </a:ext>
            </a:extLst>
          </p:cNvPr>
          <p:cNvPicPr>
            <a:picLocks noChangeAspect="1"/>
          </p:cNvPicPr>
          <p:nvPr/>
        </p:nvPicPr>
        <p:blipFill>
          <a:blip r:embed="rId28"/>
          <a:stretch>
            <a:fillRect/>
          </a:stretch>
        </p:blipFill>
        <p:spPr>
          <a:xfrm>
            <a:off x="4675605" y="1168234"/>
            <a:ext cx="1259800" cy="720000"/>
          </a:xfrm>
          <a:prstGeom prst="rect">
            <a:avLst/>
          </a:prstGeom>
          <a:ln>
            <a:solidFill>
              <a:srgbClr val="777877"/>
            </a:solidFill>
          </a:ln>
        </p:spPr>
      </p:pic>
      <p:pic>
        <p:nvPicPr>
          <p:cNvPr id="32" name="Afbeelding 31">
            <a:extLst>
              <a:ext uri="{FF2B5EF4-FFF2-40B4-BE49-F238E27FC236}">
                <a16:creationId xmlns:a16="http://schemas.microsoft.com/office/drawing/2014/main" id="{302EEE54-5335-4D37-9796-C7E4E2E6EB47}"/>
              </a:ext>
            </a:extLst>
          </p:cNvPr>
          <p:cNvPicPr>
            <a:picLocks noChangeAspect="1"/>
          </p:cNvPicPr>
          <p:nvPr/>
        </p:nvPicPr>
        <p:blipFill>
          <a:blip r:embed="rId29"/>
          <a:stretch>
            <a:fillRect/>
          </a:stretch>
        </p:blipFill>
        <p:spPr>
          <a:xfrm>
            <a:off x="6161563" y="1168234"/>
            <a:ext cx="1253807" cy="720000"/>
          </a:xfrm>
          <a:prstGeom prst="rect">
            <a:avLst/>
          </a:prstGeom>
          <a:ln>
            <a:solidFill>
              <a:srgbClr val="777877"/>
            </a:solidFill>
          </a:ln>
        </p:spPr>
      </p:pic>
      <p:pic>
        <p:nvPicPr>
          <p:cNvPr id="33" name="Afbeelding 32">
            <a:extLst>
              <a:ext uri="{FF2B5EF4-FFF2-40B4-BE49-F238E27FC236}">
                <a16:creationId xmlns:a16="http://schemas.microsoft.com/office/drawing/2014/main" id="{7749F406-F1CC-4006-874F-D27FD76EC965}"/>
              </a:ext>
            </a:extLst>
          </p:cNvPr>
          <p:cNvPicPr>
            <a:picLocks noChangeAspect="1"/>
          </p:cNvPicPr>
          <p:nvPr/>
        </p:nvPicPr>
        <p:blipFill>
          <a:blip r:embed="rId30"/>
          <a:stretch>
            <a:fillRect/>
          </a:stretch>
        </p:blipFill>
        <p:spPr>
          <a:xfrm>
            <a:off x="191067" y="2332466"/>
            <a:ext cx="1251618" cy="720000"/>
          </a:xfrm>
          <a:prstGeom prst="rect">
            <a:avLst/>
          </a:prstGeom>
          <a:ln>
            <a:solidFill>
              <a:srgbClr val="777877"/>
            </a:solidFill>
          </a:ln>
        </p:spPr>
      </p:pic>
      <p:pic>
        <p:nvPicPr>
          <p:cNvPr id="43" name="Afbeelding 42">
            <a:extLst>
              <a:ext uri="{FF2B5EF4-FFF2-40B4-BE49-F238E27FC236}">
                <a16:creationId xmlns:a16="http://schemas.microsoft.com/office/drawing/2014/main" id="{E7E1893D-4F0C-49D0-93EF-7F893C26FB09}"/>
              </a:ext>
            </a:extLst>
          </p:cNvPr>
          <p:cNvPicPr>
            <a:picLocks noChangeAspect="1"/>
          </p:cNvPicPr>
          <p:nvPr/>
        </p:nvPicPr>
        <p:blipFill>
          <a:blip r:embed="rId31"/>
          <a:stretch>
            <a:fillRect/>
          </a:stretch>
        </p:blipFill>
        <p:spPr>
          <a:xfrm>
            <a:off x="7641528" y="1168234"/>
            <a:ext cx="1299273" cy="720000"/>
          </a:xfrm>
          <a:prstGeom prst="rect">
            <a:avLst/>
          </a:prstGeom>
          <a:ln>
            <a:solidFill>
              <a:srgbClr val="777877"/>
            </a:solidFill>
          </a:ln>
        </p:spPr>
      </p:pic>
      <p:pic>
        <p:nvPicPr>
          <p:cNvPr id="46" name="Afbeelding 45">
            <a:extLst>
              <a:ext uri="{FF2B5EF4-FFF2-40B4-BE49-F238E27FC236}">
                <a16:creationId xmlns:a16="http://schemas.microsoft.com/office/drawing/2014/main" id="{15CFC054-16E8-446A-AF9D-BFDDEA371CFE}"/>
              </a:ext>
            </a:extLst>
          </p:cNvPr>
          <p:cNvPicPr>
            <a:picLocks noChangeAspect="1"/>
          </p:cNvPicPr>
          <p:nvPr/>
        </p:nvPicPr>
        <p:blipFill rotWithShape="1">
          <a:blip r:embed="rId32">
            <a:clrChange>
              <a:clrFrom>
                <a:srgbClr val="FFFFFF"/>
              </a:clrFrom>
              <a:clrTo>
                <a:srgbClr val="FFFFFF">
                  <a:alpha val="0"/>
                </a:srgbClr>
              </a:clrTo>
            </a:clrChange>
          </a:blip>
          <a:srcRect l="6096" t="3621" r="7202" b="8254"/>
          <a:stretch/>
        </p:blipFill>
        <p:spPr>
          <a:xfrm>
            <a:off x="7787129" y="1937943"/>
            <a:ext cx="325963" cy="251619"/>
          </a:xfrm>
          <a:prstGeom prst="rect">
            <a:avLst/>
          </a:prstGeom>
        </p:spPr>
      </p:pic>
      <p:pic>
        <p:nvPicPr>
          <p:cNvPr id="47" name="Picture 4" descr="Afbeeldingsresultaat voor citroen logo">
            <a:extLst>
              <a:ext uri="{FF2B5EF4-FFF2-40B4-BE49-F238E27FC236}">
                <a16:creationId xmlns:a16="http://schemas.microsoft.com/office/drawing/2014/main" id="{D6772D32-D0D2-4F2F-8C20-CF114F2DEB43}"/>
              </a:ext>
            </a:extLst>
          </p:cNvPr>
          <p:cNvPicPr>
            <a:picLocks noChangeAspect="1" noChangeArrowheads="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64260" y="1958595"/>
            <a:ext cx="293333" cy="210314"/>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6" descr="Afbeeldingsresultaat voor ds automobiles logo">
            <a:extLst>
              <a:ext uri="{FF2B5EF4-FFF2-40B4-BE49-F238E27FC236}">
                <a16:creationId xmlns:a16="http://schemas.microsoft.com/office/drawing/2014/main" id="{9C0BEB41-A2D8-4E65-A3B5-58CD3C09DD43}"/>
              </a:ext>
            </a:extLst>
          </p:cNvPr>
          <p:cNvPicPr>
            <a:picLocks noChangeAspect="1" noChangeArrowheads="1"/>
          </p:cNvPicPr>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08762" y="1960024"/>
            <a:ext cx="289348" cy="207457"/>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Afbeelding 43">
            <a:extLst>
              <a:ext uri="{FF2B5EF4-FFF2-40B4-BE49-F238E27FC236}">
                <a16:creationId xmlns:a16="http://schemas.microsoft.com/office/drawing/2014/main" id="{F2664215-2866-4FFC-9301-7B89B8957045}"/>
              </a:ext>
            </a:extLst>
          </p:cNvPr>
          <p:cNvPicPr>
            <a:picLocks noChangeAspect="1"/>
          </p:cNvPicPr>
          <p:nvPr/>
        </p:nvPicPr>
        <p:blipFill>
          <a:blip r:embed="rId35"/>
          <a:stretch>
            <a:fillRect/>
          </a:stretch>
        </p:blipFill>
        <p:spPr>
          <a:xfrm>
            <a:off x="1695826" y="2332466"/>
            <a:ext cx="1259800" cy="720000"/>
          </a:xfrm>
          <a:prstGeom prst="rect">
            <a:avLst/>
          </a:prstGeom>
          <a:ln>
            <a:solidFill>
              <a:srgbClr val="777877"/>
            </a:solidFill>
          </a:ln>
        </p:spPr>
      </p:pic>
      <p:pic>
        <p:nvPicPr>
          <p:cNvPr id="51" name="Afbeelding 50" descr="Afbeelding met atletiekwedstrijd, golf&#10;&#10;Automatisch gegenereerde beschrijving">
            <a:extLst>
              <a:ext uri="{FF2B5EF4-FFF2-40B4-BE49-F238E27FC236}">
                <a16:creationId xmlns:a16="http://schemas.microsoft.com/office/drawing/2014/main" id="{8DBCFA10-24AF-410F-963B-15AD38EA2566}"/>
              </a:ext>
            </a:extLst>
          </p:cNvPr>
          <p:cNvPicPr>
            <a:picLocks noChangeAspect="1"/>
          </p:cNvPicPr>
          <p:nvPr/>
        </p:nvPicPr>
        <p:blipFill>
          <a:blip r:embed="rId36">
            <a:clrChange>
              <a:clrFrom>
                <a:srgbClr val="FFFFFF"/>
              </a:clrFrom>
              <a:clrTo>
                <a:srgbClr val="FFFFFF">
                  <a:alpha val="0"/>
                </a:srgbClr>
              </a:clrTo>
            </a:clrChange>
          </a:blip>
          <a:stretch>
            <a:fillRect/>
          </a:stretch>
        </p:blipFill>
        <p:spPr>
          <a:xfrm>
            <a:off x="2034911" y="3099311"/>
            <a:ext cx="303345" cy="303345"/>
          </a:xfrm>
          <a:prstGeom prst="rect">
            <a:avLst/>
          </a:prstGeom>
        </p:spPr>
      </p:pic>
      <p:pic>
        <p:nvPicPr>
          <p:cNvPr id="45" name="Afbeelding 44">
            <a:extLst>
              <a:ext uri="{FF2B5EF4-FFF2-40B4-BE49-F238E27FC236}">
                <a16:creationId xmlns:a16="http://schemas.microsoft.com/office/drawing/2014/main" id="{F906B471-6C99-4EBC-8A6C-E476CB4E232C}"/>
              </a:ext>
            </a:extLst>
          </p:cNvPr>
          <p:cNvPicPr>
            <a:picLocks noChangeAspect="1"/>
          </p:cNvPicPr>
          <p:nvPr/>
        </p:nvPicPr>
        <p:blipFill>
          <a:blip r:embed="rId37"/>
          <a:stretch>
            <a:fillRect/>
          </a:stretch>
        </p:blipFill>
        <p:spPr>
          <a:xfrm>
            <a:off x="197870" y="3515691"/>
            <a:ext cx="1257386" cy="720000"/>
          </a:xfrm>
          <a:prstGeom prst="rect">
            <a:avLst/>
          </a:prstGeom>
          <a:ln>
            <a:solidFill>
              <a:srgbClr val="777877"/>
            </a:solidFill>
          </a:ln>
        </p:spPr>
      </p:pic>
      <p:pic>
        <p:nvPicPr>
          <p:cNvPr id="49" name="Afbeelding 48">
            <a:extLst>
              <a:ext uri="{FF2B5EF4-FFF2-40B4-BE49-F238E27FC236}">
                <a16:creationId xmlns:a16="http://schemas.microsoft.com/office/drawing/2014/main" id="{4179E1F4-05A2-4F62-AB80-CC15FFCF8E7A}"/>
              </a:ext>
            </a:extLst>
          </p:cNvPr>
          <p:cNvPicPr>
            <a:picLocks noChangeAspect="1"/>
          </p:cNvPicPr>
          <p:nvPr/>
        </p:nvPicPr>
        <p:blipFill>
          <a:blip r:embed="rId38"/>
          <a:stretch>
            <a:fillRect/>
          </a:stretch>
        </p:blipFill>
        <p:spPr>
          <a:xfrm>
            <a:off x="3212453" y="2332466"/>
            <a:ext cx="1338829" cy="720000"/>
          </a:xfrm>
          <a:prstGeom prst="rect">
            <a:avLst/>
          </a:prstGeom>
          <a:ln>
            <a:solidFill>
              <a:srgbClr val="777877"/>
            </a:solidFill>
          </a:ln>
        </p:spPr>
      </p:pic>
      <p:pic>
        <p:nvPicPr>
          <p:cNvPr id="52" name="Afbeelding 51">
            <a:extLst>
              <a:ext uri="{FF2B5EF4-FFF2-40B4-BE49-F238E27FC236}">
                <a16:creationId xmlns:a16="http://schemas.microsoft.com/office/drawing/2014/main" id="{183FF4FB-1F08-4A16-9E5D-074EEBD38384}"/>
              </a:ext>
            </a:extLst>
          </p:cNvPr>
          <p:cNvPicPr>
            <a:picLocks noChangeAspect="1"/>
          </p:cNvPicPr>
          <p:nvPr/>
        </p:nvPicPr>
        <p:blipFill>
          <a:blip r:embed="rId39"/>
          <a:stretch>
            <a:fillRect/>
          </a:stretch>
        </p:blipFill>
        <p:spPr>
          <a:xfrm>
            <a:off x="1677971" y="3515691"/>
            <a:ext cx="1263640" cy="720000"/>
          </a:xfrm>
          <a:prstGeom prst="rect">
            <a:avLst/>
          </a:prstGeom>
          <a:ln>
            <a:solidFill>
              <a:srgbClr val="777877"/>
            </a:solidFill>
          </a:ln>
        </p:spPr>
      </p:pic>
      <p:pic>
        <p:nvPicPr>
          <p:cNvPr id="53" name="Afbeelding 52">
            <a:extLst>
              <a:ext uri="{FF2B5EF4-FFF2-40B4-BE49-F238E27FC236}">
                <a16:creationId xmlns:a16="http://schemas.microsoft.com/office/drawing/2014/main" id="{BB52E121-DD1A-4B37-8BBD-5834963C56E5}"/>
              </a:ext>
            </a:extLst>
          </p:cNvPr>
          <p:cNvPicPr>
            <a:picLocks noChangeAspect="1"/>
          </p:cNvPicPr>
          <p:nvPr/>
        </p:nvPicPr>
        <p:blipFill>
          <a:blip r:embed="rId40"/>
          <a:stretch>
            <a:fillRect/>
          </a:stretch>
        </p:blipFill>
        <p:spPr>
          <a:xfrm>
            <a:off x="4702955" y="2332466"/>
            <a:ext cx="1261203" cy="720000"/>
          </a:xfrm>
          <a:prstGeom prst="rect">
            <a:avLst/>
          </a:prstGeom>
          <a:ln>
            <a:solidFill>
              <a:srgbClr val="777877"/>
            </a:solidFill>
          </a:ln>
        </p:spPr>
      </p:pic>
      <p:pic>
        <p:nvPicPr>
          <p:cNvPr id="54" name="Afbeelding 53">
            <a:extLst>
              <a:ext uri="{FF2B5EF4-FFF2-40B4-BE49-F238E27FC236}">
                <a16:creationId xmlns:a16="http://schemas.microsoft.com/office/drawing/2014/main" id="{E239521F-84D0-4906-BAE4-16F20D5758A1}"/>
              </a:ext>
            </a:extLst>
          </p:cNvPr>
          <p:cNvPicPr>
            <a:picLocks noChangeAspect="1"/>
          </p:cNvPicPr>
          <p:nvPr/>
        </p:nvPicPr>
        <p:blipFill>
          <a:blip r:embed="rId41"/>
          <a:stretch>
            <a:fillRect/>
          </a:stretch>
        </p:blipFill>
        <p:spPr>
          <a:xfrm>
            <a:off x="6195165" y="2332466"/>
            <a:ext cx="1259398" cy="720000"/>
          </a:xfrm>
          <a:prstGeom prst="rect">
            <a:avLst/>
          </a:prstGeom>
          <a:ln>
            <a:solidFill>
              <a:srgbClr val="777877"/>
            </a:solidFill>
          </a:ln>
        </p:spPr>
      </p:pic>
      <p:pic>
        <p:nvPicPr>
          <p:cNvPr id="55" name="Afbeelding 54">
            <a:extLst>
              <a:ext uri="{FF2B5EF4-FFF2-40B4-BE49-F238E27FC236}">
                <a16:creationId xmlns:a16="http://schemas.microsoft.com/office/drawing/2014/main" id="{0A8301CE-B56A-4FC6-95FF-AE233C611486}"/>
              </a:ext>
            </a:extLst>
          </p:cNvPr>
          <p:cNvPicPr>
            <a:picLocks noChangeAspect="1"/>
          </p:cNvPicPr>
          <p:nvPr/>
        </p:nvPicPr>
        <p:blipFill>
          <a:blip r:embed="rId42"/>
          <a:stretch>
            <a:fillRect/>
          </a:stretch>
        </p:blipFill>
        <p:spPr>
          <a:xfrm>
            <a:off x="7685570" y="2332466"/>
            <a:ext cx="1252209" cy="720000"/>
          </a:xfrm>
          <a:prstGeom prst="rect">
            <a:avLst/>
          </a:prstGeom>
          <a:ln>
            <a:solidFill>
              <a:srgbClr val="777877"/>
            </a:solidFill>
          </a:ln>
        </p:spPr>
      </p:pic>
      <p:pic>
        <p:nvPicPr>
          <p:cNvPr id="57" name="Afbeelding 56">
            <a:extLst>
              <a:ext uri="{FF2B5EF4-FFF2-40B4-BE49-F238E27FC236}">
                <a16:creationId xmlns:a16="http://schemas.microsoft.com/office/drawing/2014/main" id="{ADCCE522-6781-4668-80AE-EDFA85C11EBF}"/>
              </a:ext>
            </a:extLst>
          </p:cNvPr>
          <p:cNvPicPr>
            <a:picLocks noChangeAspect="1"/>
          </p:cNvPicPr>
          <p:nvPr/>
        </p:nvPicPr>
        <p:blipFill>
          <a:blip r:embed="rId43">
            <a:clrChange>
              <a:clrFrom>
                <a:srgbClr val="FFFFFF"/>
              </a:clrFrom>
              <a:clrTo>
                <a:srgbClr val="FFFFFF">
                  <a:alpha val="0"/>
                </a:srgbClr>
              </a:clrTo>
            </a:clrChange>
          </a:blip>
          <a:stretch>
            <a:fillRect/>
          </a:stretch>
        </p:blipFill>
        <p:spPr>
          <a:xfrm>
            <a:off x="8119234" y="3040917"/>
            <a:ext cx="420133" cy="420133"/>
          </a:xfrm>
          <a:prstGeom prst="rect">
            <a:avLst/>
          </a:prstGeom>
        </p:spPr>
      </p:pic>
      <p:pic>
        <p:nvPicPr>
          <p:cNvPr id="56" name="Afbeelding 55">
            <a:extLst>
              <a:ext uri="{FF2B5EF4-FFF2-40B4-BE49-F238E27FC236}">
                <a16:creationId xmlns:a16="http://schemas.microsoft.com/office/drawing/2014/main" id="{D7EC7BFD-A8CC-48E7-9CDA-968F81EE1E48}"/>
              </a:ext>
            </a:extLst>
          </p:cNvPr>
          <p:cNvPicPr>
            <a:picLocks noChangeAspect="1"/>
          </p:cNvPicPr>
          <p:nvPr/>
        </p:nvPicPr>
        <p:blipFill>
          <a:blip r:embed="rId44"/>
          <a:stretch>
            <a:fillRect/>
          </a:stretch>
        </p:blipFill>
        <p:spPr>
          <a:xfrm>
            <a:off x="3164326" y="3515691"/>
            <a:ext cx="1292202" cy="720000"/>
          </a:xfrm>
          <a:prstGeom prst="rect">
            <a:avLst/>
          </a:prstGeom>
          <a:ln>
            <a:solidFill>
              <a:srgbClr val="777877"/>
            </a:solidFill>
          </a:ln>
        </p:spPr>
      </p:pic>
      <p:pic>
        <p:nvPicPr>
          <p:cNvPr id="59" name="Afbeelding 58">
            <a:extLst>
              <a:ext uri="{FF2B5EF4-FFF2-40B4-BE49-F238E27FC236}">
                <a16:creationId xmlns:a16="http://schemas.microsoft.com/office/drawing/2014/main" id="{80246037-2394-476B-B9C1-BA73B3770CE4}"/>
              </a:ext>
            </a:extLst>
          </p:cNvPr>
          <p:cNvPicPr>
            <a:picLocks noChangeAspect="1"/>
          </p:cNvPicPr>
          <p:nvPr/>
        </p:nvPicPr>
        <p:blipFill>
          <a:blip r:embed="rId45"/>
          <a:stretch>
            <a:fillRect/>
          </a:stretch>
        </p:blipFill>
        <p:spPr>
          <a:xfrm>
            <a:off x="4679243" y="3515691"/>
            <a:ext cx="1270446" cy="720000"/>
          </a:xfrm>
          <a:prstGeom prst="rect">
            <a:avLst/>
          </a:prstGeom>
          <a:ln>
            <a:solidFill>
              <a:srgbClr val="777877"/>
            </a:solidFill>
          </a:ln>
        </p:spPr>
      </p:pic>
      <p:pic>
        <p:nvPicPr>
          <p:cNvPr id="61" name="Afbeelding 60">
            <a:extLst>
              <a:ext uri="{FF2B5EF4-FFF2-40B4-BE49-F238E27FC236}">
                <a16:creationId xmlns:a16="http://schemas.microsoft.com/office/drawing/2014/main" id="{5597B40D-BA54-41A9-8AD3-81A369E15130}"/>
              </a:ext>
            </a:extLst>
          </p:cNvPr>
          <p:cNvPicPr>
            <a:picLocks noChangeAspect="1"/>
          </p:cNvPicPr>
          <p:nvPr/>
        </p:nvPicPr>
        <p:blipFill>
          <a:blip r:embed="rId46">
            <a:clrChange>
              <a:clrFrom>
                <a:srgbClr val="FFFFFF"/>
              </a:clrFrom>
              <a:clrTo>
                <a:srgbClr val="FFFFFF">
                  <a:alpha val="0"/>
                </a:srgbClr>
              </a:clrTo>
            </a:clrChange>
          </a:blip>
          <a:stretch>
            <a:fillRect/>
          </a:stretch>
        </p:blipFill>
        <p:spPr>
          <a:xfrm>
            <a:off x="5195297" y="4260821"/>
            <a:ext cx="310103" cy="310103"/>
          </a:xfrm>
          <a:prstGeom prst="rect">
            <a:avLst/>
          </a:prstGeom>
        </p:spPr>
      </p:pic>
      <p:pic>
        <p:nvPicPr>
          <p:cNvPr id="60" name="Afbeelding 59">
            <a:extLst>
              <a:ext uri="{FF2B5EF4-FFF2-40B4-BE49-F238E27FC236}">
                <a16:creationId xmlns:a16="http://schemas.microsoft.com/office/drawing/2014/main" id="{FE157C7E-02D8-42A3-8800-C25C97A2A4E0}"/>
              </a:ext>
            </a:extLst>
          </p:cNvPr>
          <p:cNvPicPr>
            <a:picLocks noChangeAspect="1"/>
          </p:cNvPicPr>
          <p:nvPr/>
        </p:nvPicPr>
        <p:blipFill>
          <a:blip r:embed="rId47"/>
          <a:stretch>
            <a:fillRect/>
          </a:stretch>
        </p:blipFill>
        <p:spPr>
          <a:xfrm>
            <a:off x="6172404" y="3515691"/>
            <a:ext cx="1279818" cy="720000"/>
          </a:xfrm>
          <a:prstGeom prst="rect">
            <a:avLst/>
          </a:prstGeom>
        </p:spPr>
      </p:pic>
      <p:pic>
        <p:nvPicPr>
          <p:cNvPr id="62" name="Afbeelding 61">
            <a:extLst>
              <a:ext uri="{FF2B5EF4-FFF2-40B4-BE49-F238E27FC236}">
                <a16:creationId xmlns:a16="http://schemas.microsoft.com/office/drawing/2014/main" id="{5E60101C-66B7-4F6D-BD9B-552D8DC2DE91}"/>
              </a:ext>
            </a:extLst>
          </p:cNvPr>
          <p:cNvPicPr>
            <a:picLocks noChangeAspect="1"/>
          </p:cNvPicPr>
          <p:nvPr/>
        </p:nvPicPr>
        <p:blipFill>
          <a:blip r:embed="rId48"/>
          <a:stretch>
            <a:fillRect/>
          </a:stretch>
        </p:blipFill>
        <p:spPr>
          <a:xfrm>
            <a:off x="7674938" y="3515691"/>
            <a:ext cx="1314602" cy="720000"/>
          </a:xfrm>
          <a:prstGeom prst="rect">
            <a:avLst/>
          </a:prstGeom>
        </p:spPr>
      </p:pic>
      <p:pic>
        <p:nvPicPr>
          <p:cNvPr id="64" name="Afbeelding 63">
            <a:extLst>
              <a:ext uri="{FF2B5EF4-FFF2-40B4-BE49-F238E27FC236}">
                <a16:creationId xmlns:a16="http://schemas.microsoft.com/office/drawing/2014/main" id="{40AC70CC-EC65-48C7-A5CF-BAAE165358C3}"/>
              </a:ext>
            </a:extLst>
          </p:cNvPr>
          <p:cNvPicPr>
            <a:picLocks noChangeAspect="1"/>
          </p:cNvPicPr>
          <p:nvPr/>
        </p:nvPicPr>
        <p:blipFill>
          <a:blip r:embed="rId49">
            <a:clrChange>
              <a:clrFrom>
                <a:srgbClr val="FFFFFF"/>
              </a:clrFrom>
              <a:clrTo>
                <a:srgbClr val="FFFFFF">
                  <a:alpha val="0"/>
                </a:srgbClr>
              </a:clrTo>
            </a:clrChange>
          </a:blip>
          <a:stretch>
            <a:fillRect/>
          </a:stretch>
        </p:blipFill>
        <p:spPr>
          <a:xfrm>
            <a:off x="8188327" y="4258012"/>
            <a:ext cx="253201" cy="253201"/>
          </a:xfrm>
          <a:prstGeom prst="rect">
            <a:avLst/>
          </a:prstGeom>
        </p:spPr>
      </p:pic>
    </p:spTree>
    <p:extLst>
      <p:ext uri="{BB962C8B-B14F-4D97-AF65-F5344CB8AC3E}">
        <p14:creationId xmlns:p14="http://schemas.microsoft.com/office/powerpoint/2010/main" val="3537136563"/>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afiek 11">
            <a:extLst>
              <a:ext uri="{FF2B5EF4-FFF2-40B4-BE49-F238E27FC236}">
                <a16:creationId xmlns:a16="http://schemas.microsoft.com/office/drawing/2014/main" id="{3A251176-C607-4A7A-AD68-CE04BB26E05F}"/>
              </a:ext>
            </a:extLst>
          </p:cNvPr>
          <p:cNvGraphicFramePr/>
          <p:nvPr>
            <p:extLst>
              <p:ext uri="{D42A27DB-BD31-4B8C-83A1-F6EECF244321}">
                <p14:modId xmlns:p14="http://schemas.microsoft.com/office/powerpoint/2010/main" val="1893344511"/>
              </p:ext>
            </p:extLst>
          </p:nvPr>
        </p:nvGraphicFramePr>
        <p:xfrm>
          <a:off x="140677" y="539750"/>
          <a:ext cx="89408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4" name="Ondertitel 3">
            <a:extLst>
              <a:ext uri="{FF2B5EF4-FFF2-40B4-BE49-F238E27FC236}">
                <a16:creationId xmlns:a16="http://schemas.microsoft.com/office/drawing/2014/main" id="{F24FF849-A486-4D65-8D1C-643C98B68AF2}"/>
              </a:ext>
            </a:extLst>
          </p:cNvPr>
          <p:cNvSpPr>
            <a:spLocks noGrp="1"/>
          </p:cNvSpPr>
          <p:nvPr>
            <p:ph type="subTitle" idx="1"/>
          </p:nvPr>
        </p:nvSpPr>
        <p:spPr>
          <a:xfrm>
            <a:off x="507772" y="455195"/>
            <a:ext cx="8573705" cy="317908"/>
          </a:xfrm>
        </p:spPr>
        <p:txBody>
          <a:bodyPr/>
          <a:lstStyle/>
          <a:p>
            <a:r>
              <a:rPr lang="de-DE" dirty="0"/>
              <a:t>Kosten Repair </a:t>
            </a:r>
            <a:r>
              <a:rPr lang="de-DE" dirty="0" err="1"/>
              <a:t>maintenance</a:t>
            </a:r>
            <a:r>
              <a:rPr lang="de-DE" dirty="0"/>
              <a:t> </a:t>
            </a:r>
            <a:r>
              <a:rPr lang="de-DE" dirty="0" err="1"/>
              <a:t>information</a:t>
            </a:r>
            <a:r>
              <a:rPr lang="de-DE" dirty="0"/>
              <a:t> - </a:t>
            </a:r>
            <a:r>
              <a:rPr lang="de-DE" dirty="0" err="1"/>
              <a:t>Maand</a:t>
            </a:r>
            <a:endParaRPr lang="de-DE" dirty="0"/>
          </a:p>
        </p:txBody>
      </p:sp>
      <p:pic>
        <p:nvPicPr>
          <p:cNvPr id="6" name="Afbeelding 5" descr="Afbeelding met illustratie&#10;&#10;Automatisch gegenereerde beschrijving">
            <a:extLst>
              <a:ext uri="{FF2B5EF4-FFF2-40B4-BE49-F238E27FC236}">
                <a16:creationId xmlns:a16="http://schemas.microsoft.com/office/drawing/2014/main" id="{E7D55315-65CD-4B62-B21C-891FCEF6960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03339" y="2427757"/>
            <a:ext cx="158298" cy="158298"/>
          </a:xfrm>
          <a:prstGeom prst="rect">
            <a:avLst/>
          </a:prstGeom>
        </p:spPr>
      </p:pic>
      <p:pic>
        <p:nvPicPr>
          <p:cNvPr id="7" name="Afbeelding 6" descr="Afbeelding met illustratie&#10;&#10;Automatisch gegenereerde beschrijving">
            <a:extLst>
              <a:ext uri="{FF2B5EF4-FFF2-40B4-BE49-F238E27FC236}">
                <a16:creationId xmlns:a16="http://schemas.microsoft.com/office/drawing/2014/main" id="{F2AC4E34-AEA0-4E28-BDF5-4C49EB36D6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43050" y="2438516"/>
            <a:ext cx="136780" cy="136780"/>
          </a:xfrm>
          <a:prstGeom prst="rect">
            <a:avLst/>
          </a:prstGeom>
        </p:spPr>
      </p:pic>
      <p:pic>
        <p:nvPicPr>
          <p:cNvPr id="8" name="Afbeelding 7">
            <a:extLst>
              <a:ext uri="{FF2B5EF4-FFF2-40B4-BE49-F238E27FC236}">
                <a16:creationId xmlns:a16="http://schemas.microsoft.com/office/drawing/2014/main" id="{937C5B62-73B8-4BC7-BBBC-AD5E8B1BB22E}"/>
              </a:ext>
            </a:extLst>
          </p:cNvPr>
          <p:cNvPicPr>
            <a:picLocks noChangeAspect="1"/>
          </p:cNvPicPr>
          <p:nvPr/>
        </p:nvPicPr>
        <p:blipFill rotWithShape="1">
          <a:blip r:embed="rId5">
            <a:clrChange>
              <a:clrFrom>
                <a:srgbClr val="FFFFFF"/>
              </a:clrFrom>
              <a:clrTo>
                <a:srgbClr val="FFFFFF">
                  <a:alpha val="0"/>
                </a:srgbClr>
              </a:clrTo>
            </a:clrChange>
          </a:blip>
          <a:srcRect l="8584" t="10803" r="10146" b="9490"/>
          <a:stretch/>
        </p:blipFill>
        <p:spPr>
          <a:xfrm>
            <a:off x="6593172" y="2429280"/>
            <a:ext cx="158298" cy="155253"/>
          </a:xfrm>
          <a:prstGeom prst="rect">
            <a:avLst/>
          </a:prstGeom>
        </p:spPr>
      </p:pic>
      <p:pic>
        <p:nvPicPr>
          <p:cNvPr id="9" name="Afbeelding 8">
            <a:extLst>
              <a:ext uri="{FF2B5EF4-FFF2-40B4-BE49-F238E27FC236}">
                <a16:creationId xmlns:a16="http://schemas.microsoft.com/office/drawing/2014/main" id="{0F1645B8-5F7F-4252-9115-7EAFD9E4B8D8}"/>
              </a:ext>
            </a:extLst>
          </p:cNvPr>
          <p:cNvPicPr>
            <a:picLocks noChangeAspect="1"/>
          </p:cNvPicPr>
          <p:nvPr/>
        </p:nvPicPr>
        <p:blipFill rotWithShape="1">
          <a:blip r:embed="rId6">
            <a:clrChange>
              <a:clrFrom>
                <a:srgbClr val="FFFFFF"/>
              </a:clrFrom>
              <a:clrTo>
                <a:srgbClr val="FFFFFF">
                  <a:alpha val="0"/>
                </a:srgbClr>
              </a:clrTo>
            </a:clrChange>
          </a:blip>
          <a:srcRect t="26867" b="25347"/>
          <a:stretch/>
        </p:blipFill>
        <p:spPr>
          <a:xfrm>
            <a:off x="6785564" y="2446409"/>
            <a:ext cx="253201" cy="120995"/>
          </a:xfrm>
          <a:prstGeom prst="rect">
            <a:avLst/>
          </a:prstGeom>
        </p:spPr>
      </p:pic>
      <p:pic>
        <p:nvPicPr>
          <p:cNvPr id="10" name="Afbeelding 9" descr="Afbeelding met schaar, gereedschap&#10;&#10;Automatisch gegenereerde beschrijving">
            <a:extLst>
              <a:ext uri="{FF2B5EF4-FFF2-40B4-BE49-F238E27FC236}">
                <a16:creationId xmlns:a16="http://schemas.microsoft.com/office/drawing/2014/main" id="{DDCFA46F-EE56-43C6-9DF5-CF41713DEBD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713389" y="1918994"/>
            <a:ext cx="181110" cy="181110"/>
          </a:xfrm>
          <a:prstGeom prst="rect">
            <a:avLst/>
          </a:prstGeom>
        </p:spPr>
      </p:pic>
      <p:pic>
        <p:nvPicPr>
          <p:cNvPr id="11" name="Afbeelding 10">
            <a:extLst>
              <a:ext uri="{FF2B5EF4-FFF2-40B4-BE49-F238E27FC236}">
                <a16:creationId xmlns:a16="http://schemas.microsoft.com/office/drawing/2014/main" id="{CA20B406-607D-4E6F-9693-99748E37B95A}"/>
              </a:ext>
            </a:extLst>
          </p:cNvPr>
          <p:cNvPicPr>
            <a:picLocks noChangeAspect="1"/>
          </p:cNvPicPr>
          <p:nvPr/>
        </p:nvPicPr>
        <p:blipFill rotWithShape="1">
          <a:blip r:embed="rId8">
            <a:clrChange>
              <a:clrFrom>
                <a:srgbClr val="FFFFFF"/>
              </a:clrFrom>
              <a:clrTo>
                <a:srgbClr val="FFFFFF">
                  <a:alpha val="0"/>
                </a:srgbClr>
              </a:clrTo>
            </a:clrChange>
          </a:blip>
          <a:srcRect l="10108" t="10880" r="10185" b="10977"/>
          <a:stretch/>
        </p:blipFill>
        <p:spPr>
          <a:xfrm>
            <a:off x="2116855" y="1751738"/>
            <a:ext cx="227732" cy="223267"/>
          </a:xfrm>
          <a:prstGeom prst="rect">
            <a:avLst/>
          </a:prstGeom>
        </p:spPr>
      </p:pic>
      <p:pic>
        <p:nvPicPr>
          <p:cNvPr id="13" name="Afbeelding 12" descr="Afbeelding met schaar&#10;&#10;Automatisch gegenereerde beschrijving">
            <a:extLst>
              <a:ext uri="{FF2B5EF4-FFF2-40B4-BE49-F238E27FC236}">
                <a16:creationId xmlns:a16="http://schemas.microsoft.com/office/drawing/2014/main" id="{EF10E5FD-17A7-41D0-AF8E-2087B57E535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593501" y="2520116"/>
            <a:ext cx="253201" cy="253201"/>
          </a:xfrm>
          <a:prstGeom prst="rect">
            <a:avLst/>
          </a:prstGeom>
        </p:spPr>
      </p:pic>
      <p:pic>
        <p:nvPicPr>
          <p:cNvPr id="14" name="Afbeelding 13">
            <a:extLst>
              <a:ext uri="{FF2B5EF4-FFF2-40B4-BE49-F238E27FC236}">
                <a16:creationId xmlns:a16="http://schemas.microsoft.com/office/drawing/2014/main" id="{24E65484-A59D-42D0-B213-32B8D02D7E13}"/>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827138" y="1558078"/>
            <a:ext cx="317908" cy="317908"/>
          </a:xfrm>
          <a:prstGeom prst="rect">
            <a:avLst/>
          </a:prstGeom>
        </p:spPr>
      </p:pic>
      <p:pic>
        <p:nvPicPr>
          <p:cNvPr id="15" name="Afbeelding 14" descr="Afbeelding met illustratie&#10;&#10;Automatisch gegenereerde beschrijving">
            <a:extLst>
              <a:ext uri="{FF2B5EF4-FFF2-40B4-BE49-F238E27FC236}">
                <a16:creationId xmlns:a16="http://schemas.microsoft.com/office/drawing/2014/main" id="{2AD20F54-6D07-4759-B9C7-6CB9CE8F222D}"/>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720694" y="1946436"/>
            <a:ext cx="221586" cy="112966"/>
          </a:xfrm>
          <a:prstGeom prst="rect">
            <a:avLst/>
          </a:prstGeom>
        </p:spPr>
      </p:pic>
      <p:pic>
        <p:nvPicPr>
          <p:cNvPr id="16" name="Afbeelding 15" descr="Afbeelding met illustratie&#10;&#10;Automatisch gegenereerde beschrijving">
            <a:extLst>
              <a:ext uri="{FF2B5EF4-FFF2-40B4-BE49-F238E27FC236}">
                <a16:creationId xmlns:a16="http://schemas.microsoft.com/office/drawing/2014/main" id="{383729E6-E43A-489C-97C4-8E96FB42A23F}"/>
              </a:ext>
            </a:extLst>
          </p:cNvPr>
          <p:cNvPicPr>
            <a:picLocks noChangeAspect="1"/>
          </p:cNvPicPr>
          <p:nvPr/>
        </p:nvPicPr>
        <p:blipFill rotWithShape="1">
          <a:blip r:embed="rId12">
            <a:clrChange>
              <a:clrFrom>
                <a:srgbClr val="FFFFFF"/>
              </a:clrFrom>
              <a:clrTo>
                <a:srgbClr val="FFFFFF">
                  <a:alpha val="0"/>
                </a:srgbClr>
              </a:clrTo>
            </a:clrChange>
          </a:blip>
          <a:srcRect t="19524" b="21050"/>
          <a:stretch/>
        </p:blipFill>
        <p:spPr>
          <a:xfrm>
            <a:off x="1804766" y="1871105"/>
            <a:ext cx="317908" cy="188921"/>
          </a:xfrm>
          <a:prstGeom prst="rect">
            <a:avLst/>
          </a:prstGeom>
        </p:spPr>
      </p:pic>
      <p:pic>
        <p:nvPicPr>
          <p:cNvPr id="17" name="Afbeelding 16">
            <a:extLst>
              <a:ext uri="{FF2B5EF4-FFF2-40B4-BE49-F238E27FC236}">
                <a16:creationId xmlns:a16="http://schemas.microsoft.com/office/drawing/2014/main" id="{38A2F139-6E9E-43DE-AE89-64BB9F08510E}"/>
              </a:ext>
            </a:extLst>
          </p:cNvPr>
          <p:cNvPicPr>
            <a:picLocks noChangeAspect="1"/>
          </p:cNvPicPr>
          <p:nvPr/>
        </p:nvPicPr>
        <p:blipFill rotWithShape="1">
          <a:blip r:embed="rId13">
            <a:clrChange>
              <a:clrFrom>
                <a:srgbClr val="FFFFFF"/>
              </a:clrFrom>
              <a:clrTo>
                <a:srgbClr val="FFFFFF">
                  <a:alpha val="0"/>
                </a:srgbClr>
              </a:clrTo>
            </a:clrChange>
          </a:blip>
          <a:srcRect t="24261" b="23935"/>
          <a:stretch/>
        </p:blipFill>
        <p:spPr>
          <a:xfrm>
            <a:off x="5505271" y="2214586"/>
            <a:ext cx="251618" cy="130348"/>
          </a:xfrm>
          <a:prstGeom prst="rect">
            <a:avLst/>
          </a:prstGeom>
        </p:spPr>
      </p:pic>
      <p:pic>
        <p:nvPicPr>
          <p:cNvPr id="19" name="Afbeelding 18">
            <a:extLst>
              <a:ext uri="{FF2B5EF4-FFF2-40B4-BE49-F238E27FC236}">
                <a16:creationId xmlns:a16="http://schemas.microsoft.com/office/drawing/2014/main" id="{8EEE55E8-D3DB-4173-AD72-FF8E676B0EEF}"/>
              </a:ext>
            </a:extLst>
          </p:cNvPr>
          <p:cNvPicPr>
            <a:picLocks noChangeAspect="1"/>
          </p:cNvPicPr>
          <p:nvPr/>
        </p:nvPicPr>
        <p:blipFill rotWithShape="1">
          <a:blip r:embed="rId14">
            <a:clrChange>
              <a:clrFrom>
                <a:srgbClr val="FFFFFF"/>
              </a:clrFrom>
              <a:clrTo>
                <a:srgbClr val="FFFFFF">
                  <a:alpha val="0"/>
                </a:srgbClr>
              </a:clrTo>
            </a:clrChange>
          </a:blip>
          <a:srcRect t="21820" b="21905"/>
          <a:stretch/>
        </p:blipFill>
        <p:spPr>
          <a:xfrm>
            <a:off x="2065806" y="1995670"/>
            <a:ext cx="342921" cy="192981"/>
          </a:xfrm>
          <a:prstGeom prst="rect">
            <a:avLst/>
          </a:prstGeom>
        </p:spPr>
      </p:pic>
      <p:pic>
        <p:nvPicPr>
          <p:cNvPr id="20" name="Afbeelding 19" descr="Afbeelding met koppelstuk, kabel&#10;&#10;Automatisch gegenereerde beschrijving">
            <a:extLst>
              <a:ext uri="{FF2B5EF4-FFF2-40B4-BE49-F238E27FC236}">
                <a16:creationId xmlns:a16="http://schemas.microsoft.com/office/drawing/2014/main" id="{327019EF-1D98-4FB6-B497-E380511CFE65}"/>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593982" y="1607188"/>
            <a:ext cx="229072" cy="229072"/>
          </a:xfrm>
          <a:prstGeom prst="rect">
            <a:avLst/>
          </a:prstGeom>
        </p:spPr>
      </p:pic>
      <p:pic>
        <p:nvPicPr>
          <p:cNvPr id="22" name="Afbeelding 21">
            <a:extLst>
              <a:ext uri="{FF2B5EF4-FFF2-40B4-BE49-F238E27FC236}">
                <a16:creationId xmlns:a16="http://schemas.microsoft.com/office/drawing/2014/main" id="{0D49394E-6E44-4845-A9BF-94B4ADFCCD09}"/>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2879886" y="1771902"/>
            <a:ext cx="263942" cy="263942"/>
          </a:xfrm>
          <a:prstGeom prst="rect">
            <a:avLst/>
          </a:prstGeom>
        </p:spPr>
      </p:pic>
      <p:pic>
        <p:nvPicPr>
          <p:cNvPr id="23" name="Afbeelding 22">
            <a:extLst>
              <a:ext uri="{FF2B5EF4-FFF2-40B4-BE49-F238E27FC236}">
                <a16:creationId xmlns:a16="http://schemas.microsoft.com/office/drawing/2014/main" id="{0CC16857-02C6-4E1D-BB10-45C1FEF4CCC3}"/>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3964159" y="1915063"/>
            <a:ext cx="215988" cy="215988"/>
          </a:xfrm>
          <a:prstGeom prst="rect">
            <a:avLst/>
          </a:prstGeom>
        </p:spPr>
      </p:pic>
      <p:pic>
        <p:nvPicPr>
          <p:cNvPr id="24" name="Picture 2" descr="Afbeeldingsresultaat voor skoda logo">
            <a:extLst>
              <a:ext uri="{FF2B5EF4-FFF2-40B4-BE49-F238E27FC236}">
                <a16:creationId xmlns:a16="http://schemas.microsoft.com/office/drawing/2014/main" id="{41B6CECF-1188-41BF-AA04-B11E71205AFF}"/>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5432" y="1940865"/>
            <a:ext cx="125752" cy="149559"/>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Afbeelding 25">
            <a:extLst>
              <a:ext uri="{FF2B5EF4-FFF2-40B4-BE49-F238E27FC236}">
                <a16:creationId xmlns:a16="http://schemas.microsoft.com/office/drawing/2014/main" id="{471E611D-211B-4382-9ECB-59383EB8CBEB}"/>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5565931" y="2332628"/>
            <a:ext cx="130298" cy="130298"/>
          </a:xfrm>
          <a:prstGeom prst="rect">
            <a:avLst/>
          </a:prstGeom>
        </p:spPr>
      </p:pic>
      <p:pic>
        <p:nvPicPr>
          <p:cNvPr id="28" name="Graphic 27">
            <a:extLst>
              <a:ext uri="{FF2B5EF4-FFF2-40B4-BE49-F238E27FC236}">
                <a16:creationId xmlns:a16="http://schemas.microsoft.com/office/drawing/2014/main" id="{685EFCF4-649D-46B8-9A2C-7DFA1F91A5E1}"/>
              </a:ext>
            </a:extLst>
          </p:cNvPr>
          <p:cNvPicPr>
            <a:picLocks noChangeAspect="1"/>
          </p:cNvPicPr>
          <p:nvPr/>
        </p:nvPicPr>
        <p:blipFill>
          <a:blip r:embed="rId20">
            <a:clrChange>
              <a:clrFrom>
                <a:srgbClr val="FFFFFF"/>
              </a:clrFrom>
              <a:clrTo>
                <a:srgbClr val="FFFFFF">
                  <a:alpha val="0"/>
                </a:srgbClr>
              </a:clrTo>
            </a:clrChange>
            <a:extLst>
              <a:ext uri="{96DAC541-7B7A-43D3-8B79-37D633B846F1}">
                <asvg:svgBlip xmlns:asvg="http://schemas.microsoft.com/office/drawing/2016/SVG/main" r:embed="rId21"/>
              </a:ext>
            </a:extLst>
          </a:blip>
          <a:stretch>
            <a:fillRect/>
          </a:stretch>
        </p:blipFill>
        <p:spPr>
          <a:xfrm>
            <a:off x="6039983" y="2246748"/>
            <a:ext cx="205202" cy="205202"/>
          </a:xfrm>
          <a:prstGeom prst="rect">
            <a:avLst/>
          </a:prstGeom>
        </p:spPr>
      </p:pic>
      <p:grpSp>
        <p:nvGrpSpPr>
          <p:cNvPr id="36" name="Groep 35">
            <a:extLst>
              <a:ext uri="{FF2B5EF4-FFF2-40B4-BE49-F238E27FC236}">
                <a16:creationId xmlns:a16="http://schemas.microsoft.com/office/drawing/2014/main" id="{5242CF0B-011B-4800-B588-F0EF0ACE3733}"/>
              </a:ext>
            </a:extLst>
          </p:cNvPr>
          <p:cNvGrpSpPr>
            <a:grpSpLocks noChangeAspect="1"/>
          </p:cNvGrpSpPr>
          <p:nvPr/>
        </p:nvGrpSpPr>
        <p:grpSpPr>
          <a:xfrm>
            <a:off x="4520450" y="1895627"/>
            <a:ext cx="125752" cy="125752"/>
            <a:chOff x="1493619" y="3140159"/>
            <a:chExt cx="540000" cy="540000"/>
          </a:xfrm>
        </p:grpSpPr>
        <p:sp>
          <p:nvSpPr>
            <p:cNvPr id="29" name="Ovaal 28">
              <a:extLst>
                <a:ext uri="{FF2B5EF4-FFF2-40B4-BE49-F238E27FC236}">
                  <a16:creationId xmlns:a16="http://schemas.microsoft.com/office/drawing/2014/main" id="{81363B5C-AB74-4F35-B90B-3B8E0DF6B037}"/>
                </a:ext>
              </a:extLst>
            </p:cNvPr>
            <p:cNvSpPr/>
            <p:nvPr/>
          </p:nvSpPr>
          <p:spPr>
            <a:xfrm>
              <a:off x="1529619" y="3176159"/>
              <a:ext cx="468000" cy="468000"/>
            </a:xfrm>
            <a:prstGeom prst="ellipse">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7" name="Afbeelding 26" descr="Afbeelding met illustratie&#10;&#10;Automatisch gegenereerde beschrijving">
              <a:extLst>
                <a:ext uri="{FF2B5EF4-FFF2-40B4-BE49-F238E27FC236}">
                  <a16:creationId xmlns:a16="http://schemas.microsoft.com/office/drawing/2014/main" id="{E93FB692-BE69-423D-A1DD-0CAC8FE12B47}"/>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1493619" y="3140159"/>
              <a:ext cx="540000" cy="540000"/>
            </a:xfrm>
            <a:prstGeom prst="rect">
              <a:avLst/>
            </a:prstGeom>
          </p:spPr>
        </p:pic>
      </p:grpSp>
      <p:pic>
        <p:nvPicPr>
          <p:cNvPr id="50" name="Afbeelding 49">
            <a:extLst>
              <a:ext uri="{FF2B5EF4-FFF2-40B4-BE49-F238E27FC236}">
                <a16:creationId xmlns:a16="http://schemas.microsoft.com/office/drawing/2014/main" id="{34E4AB55-6DC4-495C-9C7D-1AA034A86710}"/>
              </a:ext>
            </a:extLst>
          </p:cNvPr>
          <p:cNvPicPr>
            <a:picLocks noChangeAspect="1"/>
          </p:cNvPicPr>
          <p:nvPr/>
        </p:nvPicPr>
        <p:blipFill rotWithShape="1">
          <a:blip r:embed="rId23">
            <a:clrChange>
              <a:clrFrom>
                <a:srgbClr val="FFFFFF"/>
              </a:clrFrom>
              <a:clrTo>
                <a:srgbClr val="FFFFFF">
                  <a:alpha val="0"/>
                </a:srgbClr>
              </a:clrTo>
            </a:clrChange>
          </a:blip>
          <a:srcRect l="75980" t="72141" r="11045" b="11376"/>
          <a:stretch/>
        </p:blipFill>
        <p:spPr>
          <a:xfrm>
            <a:off x="4475378" y="2060396"/>
            <a:ext cx="221586" cy="180358"/>
          </a:xfrm>
          <a:prstGeom prst="rect">
            <a:avLst/>
          </a:prstGeom>
        </p:spPr>
      </p:pic>
      <p:pic>
        <p:nvPicPr>
          <p:cNvPr id="46" name="Afbeelding 45">
            <a:extLst>
              <a:ext uri="{FF2B5EF4-FFF2-40B4-BE49-F238E27FC236}">
                <a16:creationId xmlns:a16="http://schemas.microsoft.com/office/drawing/2014/main" id="{15CFC054-16E8-446A-AF9D-BFDDEA371CFE}"/>
              </a:ext>
            </a:extLst>
          </p:cNvPr>
          <p:cNvPicPr>
            <a:picLocks noChangeAspect="1"/>
          </p:cNvPicPr>
          <p:nvPr/>
        </p:nvPicPr>
        <p:blipFill rotWithShape="1">
          <a:blip r:embed="rId24">
            <a:clrChange>
              <a:clrFrom>
                <a:srgbClr val="FFFFFF"/>
              </a:clrFrom>
              <a:clrTo>
                <a:srgbClr val="FFFFFF">
                  <a:alpha val="0"/>
                </a:srgbClr>
              </a:clrTo>
            </a:clrChange>
          </a:blip>
          <a:srcRect l="6096" t="3621" r="7202" b="8254"/>
          <a:stretch/>
        </p:blipFill>
        <p:spPr>
          <a:xfrm>
            <a:off x="1322911" y="1512795"/>
            <a:ext cx="258396" cy="199462"/>
          </a:xfrm>
          <a:prstGeom prst="rect">
            <a:avLst/>
          </a:prstGeom>
        </p:spPr>
      </p:pic>
      <p:pic>
        <p:nvPicPr>
          <p:cNvPr id="48" name="Picture 6" descr="Afbeeldingsresultaat voor ds automobiles logo">
            <a:extLst>
              <a:ext uri="{FF2B5EF4-FFF2-40B4-BE49-F238E27FC236}">
                <a16:creationId xmlns:a16="http://schemas.microsoft.com/office/drawing/2014/main" id="{9C0BEB41-A2D8-4E65-A3B5-58CD3C09DD43}"/>
              </a:ext>
            </a:extLst>
          </p:cNvPr>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7291" y="2369784"/>
            <a:ext cx="209673" cy="150332"/>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Afbeelding 50" descr="Afbeelding met atletiekwedstrijd, golf&#10;&#10;Automatisch gegenereerde beschrijving">
            <a:extLst>
              <a:ext uri="{FF2B5EF4-FFF2-40B4-BE49-F238E27FC236}">
                <a16:creationId xmlns:a16="http://schemas.microsoft.com/office/drawing/2014/main" id="{8DBCFA10-24AF-410F-963B-15AD38EA2566}"/>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2903070" y="2028844"/>
            <a:ext cx="197254" cy="197254"/>
          </a:xfrm>
          <a:prstGeom prst="rect">
            <a:avLst/>
          </a:prstGeom>
        </p:spPr>
      </p:pic>
      <p:pic>
        <p:nvPicPr>
          <p:cNvPr id="57" name="Afbeelding 56">
            <a:extLst>
              <a:ext uri="{FF2B5EF4-FFF2-40B4-BE49-F238E27FC236}">
                <a16:creationId xmlns:a16="http://schemas.microsoft.com/office/drawing/2014/main" id="{ADCCE522-6781-4668-80AE-EDFA85C11EBF}"/>
              </a:ext>
            </a:extLst>
          </p:cNvPr>
          <p:cNvPicPr>
            <a:picLocks noChangeAspect="1"/>
          </p:cNvPicPr>
          <p:nvPr/>
        </p:nvPicPr>
        <p:blipFill>
          <a:blip r:embed="rId27">
            <a:clrChange>
              <a:clrFrom>
                <a:srgbClr val="FFFFFF"/>
              </a:clrFrom>
              <a:clrTo>
                <a:srgbClr val="FFFFFF">
                  <a:alpha val="0"/>
                </a:srgbClr>
              </a:clrTo>
            </a:clrChange>
          </a:blip>
          <a:stretch>
            <a:fillRect/>
          </a:stretch>
        </p:blipFill>
        <p:spPr>
          <a:xfrm>
            <a:off x="4945549" y="1921533"/>
            <a:ext cx="317908" cy="317908"/>
          </a:xfrm>
          <a:prstGeom prst="rect">
            <a:avLst/>
          </a:prstGeom>
        </p:spPr>
      </p:pic>
      <p:pic>
        <p:nvPicPr>
          <p:cNvPr id="61" name="Afbeelding 60">
            <a:extLst>
              <a:ext uri="{FF2B5EF4-FFF2-40B4-BE49-F238E27FC236}">
                <a16:creationId xmlns:a16="http://schemas.microsoft.com/office/drawing/2014/main" id="{5597B40D-BA54-41A9-8AD3-81A369E15130}"/>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3188559" y="1850700"/>
            <a:ext cx="178144" cy="178144"/>
          </a:xfrm>
          <a:prstGeom prst="rect">
            <a:avLst/>
          </a:prstGeom>
        </p:spPr>
      </p:pic>
      <p:pic>
        <p:nvPicPr>
          <p:cNvPr id="64" name="Afbeelding 63">
            <a:extLst>
              <a:ext uri="{FF2B5EF4-FFF2-40B4-BE49-F238E27FC236}">
                <a16:creationId xmlns:a16="http://schemas.microsoft.com/office/drawing/2014/main" id="{40AC70CC-EC65-48C7-A5CF-BAAE165358C3}"/>
              </a:ext>
            </a:extLst>
          </p:cNvPr>
          <p:cNvPicPr>
            <a:picLocks noChangeAspect="1"/>
          </p:cNvPicPr>
          <p:nvPr/>
        </p:nvPicPr>
        <p:blipFill>
          <a:blip r:embed="rId29">
            <a:clrChange>
              <a:clrFrom>
                <a:srgbClr val="FFFFFF"/>
              </a:clrFrom>
              <a:clrTo>
                <a:srgbClr val="FFFFFF">
                  <a:alpha val="0"/>
                </a:srgbClr>
              </a:clrTo>
            </a:clrChange>
          </a:blip>
          <a:stretch>
            <a:fillRect/>
          </a:stretch>
        </p:blipFill>
        <p:spPr>
          <a:xfrm>
            <a:off x="8707412" y="2909618"/>
            <a:ext cx="157745" cy="157745"/>
          </a:xfrm>
          <a:prstGeom prst="rect">
            <a:avLst/>
          </a:prstGeom>
        </p:spPr>
      </p:pic>
      <p:pic>
        <p:nvPicPr>
          <p:cNvPr id="58" name="Afbeelding 57">
            <a:extLst>
              <a:ext uri="{FF2B5EF4-FFF2-40B4-BE49-F238E27FC236}">
                <a16:creationId xmlns:a16="http://schemas.microsoft.com/office/drawing/2014/main" id="{5AC187BE-CD2B-42E4-B030-594BDAF15605}"/>
              </a:ext>
            </a:extLst>
          </p:cNvPr>
          <p:cNvPicPr>
            <a:picLocks noChangeAspect="1"/>
          </p:cNvPicPr>
          <p:nvPr/>
        </p:nvPicPr>
        <p:blipFill>
          <a:blip r:embed="rId30">
            <a:clrChange>
              <a:clrFrom>
                <a:srgbClr val="FFFFFF"/>
              </a:clrFrom>
              <a:clrTo>
                <a:srgbClr val="FFFFFF">
                  <a:alpha val="0"/>
                </a:srgbClr>
              </a:clrTo>
            </a:clrChange>
          </a:blip>
          <a:stretch>
            <a:fillRect/>
          </a:stretch>
        </p:blipFill>
        <p:spPr>
          <a:xfrm>
            <a:off x="2323141" y="1675141"/>
            <a:ext cx="342921" cy="342921"/>
          </a:xfrm>
          <a:prstGeom prst="rect">
            <a:avLst/>
          </a:prstGeom>
        </p:spPr>
      </p:pic>
      <p:pic>
        <p:nvPicPr>
          <p:cNvPr id="63" name="Afbeelding 62">
            <a:extLst>
              <a:ext uri="{FF2B5EF4-FFF2-40B4-BE49-F238E27FC236}">
                <a16:creationId xmlns:a16="http://schemas.microsoft.com/office/drawing/2014/main" id="{3CEF4E94-1AA0-4311-BCFC-8F0BD89308D2}"/>
              </a:ext>
            </a:extLst>
          </p:cNvPr>
          <p:cNvPicPr>
            <a:picLocks noChangeAspect="1"/>
          </p:cNvPicPr>
          <p:nvPr/>
        </p:nvPicPr>
        <p:blipFill rotWithShape="1">
          <a:blip r:embed="rId31">
            <a:clrChange>
              <a:clrFrom>
                <a:srgbClr val="FFFFFF"/>
              </a:clrFrom>
              <a:clrTo>
                <a:srgbClr val="FFFFFF">
                  <a:alpha val="0"/>
                </a:srgbClr>
              </a:clrTo>
            </a:clrChange>
          </a:blip>
          <a:srcRect t="16659" b="20400"/>
          <a:stretch/>
        </p:blipFill>
        <p:spPr>
          <a:xfrm>
            <a:off x="1005840" y="1150503"/>
            <a:ext cx="357375" cy="224937"/>
          </a:xfrm>
          <a:prstGeom prst="rect">
            <a:avLst/>
          </a:prstGeom>
        </p:spPr>
      </p:pic>
      <p:pic>
        <p:nvPicPr>
          <p:cNvPr id="65" name="Afbeelding 64">
            <a:extLst>
              <a:ext uri="{FF2B5EF4-FFF2-40B4-BE49-F238E27FC236}">
                <a16:creationId xmlns:a16="http://schemas.microsoft.com/office/drawing/2014/main" id="{DE7D67F7-6855-4B28-A330-1394C440CC71}"/>
              </a:ext>
            </a:extLst>
          </p:cNvPr>
          <p:cNvPicPr>
            <a:picLocks noChangeAspect="1"/>
          </p:cNvPicPr>
          <p:nvPr/>
        </p:nvPicPr>
        <p:blipFill>
          <a:blip r:embed="rId32"/>
          <a:stretch>
            <a:fillRect/>
          </a:stretch>
        </p:blipFill>
        <p:spPr>
          <a:xfrm>
            <a:off x="2620323" y="1736020"/>
            <a:ext cx="252702" cy="205202"/>
          </a:xfrm>
          <a:prstGeom prst="rect">
            <a:avLst/>
          </a:prstGeom>
        </p:spPr>
      </p:pic>
      <p:grpSp>
        <p:nvGrpSpPr>
          <p:cNvPr id="66" name="Groep 65">
            <a:extLst>
              <a:ext uri="{FF2B5EF4-FFF2-40B4-BE49-F238E27FC236}">
                <a16:creationId xmlns:a16="http://schemas.microsoft.com/office/drawing/2014/main" id="{BB9E1D07-6AB8-4155-8B5C-8908D266439C}"/>
              </a:ext>
            </a:extLst>
          </p:cNvPr>
          <p:cNvGrpSpPr/>
          <p:nvPr/>
        </p:nvGrpSpPr>
        <p:grpSpPr>
          <a:xfrm>
            <a:off x="5222046" y="2188651"/>
            <a:ext cx="263942" cy="157802"/>
            <a:chOff x="4897420" y="1911691"/>
            <a:chExt cx="766368" cy="365312"/>
          </a:xfrm>
        </p:grpSpPr>
        <p:sp>
          <p:nvSpPr>
            <p:cNvPr id="67" name="Ovaal 66">
              <a:extLst>
                <a:ext uri="{FF2B5EF4-FFF2-40B4-BE49-F238E27FC236}">
                  <a16:creationId xmlns:a16="http://schemas.microsoft.com/office/drawing/2014/main" id="{D6079091-9476-409E-BE33-7F62C2C07F23}"/>
                </a:ext>
              </a:extLst>
            </p:cNvPr>
            <p:cNvSpPr/>
            <p:nvPr/>
          </p:nvSpPr>
          <p:spPr>
            <a:xfrm>
              <a:off x="4909291" y="1954747"/>
              <a:ext cx="742626" cy="27920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8" name="Afbeelding 67">
              <a:extLst>
                <a:ext uri="{FF2B5EF4-FFF2-40B4-BE49-F238E27FC236}">
                  <a16:creationId xmlns:a16="http://schemas.microsoft.com/office/drawing/2014/main" id="{5FCD8888-B548-4DBC-85F5-32105AE027F9}"/>
                </a:ext>
              </a:extLst>
            </p:cNvPr>
            <p:cNvPicPr>
              <a:picLocks noChangeAspect="1"/>
            </p:cNvPicPr>
            <p:nvPr/>
          </p:nvPicPr>
          <p:blipFill rotWithShape="1">
            <a:blip r:embed="rId33">
              <a:clrChange>
                <a:clrFrom>
                  <a:srgbClr val="FFFFFF"/>
                </a:clrFrom>
                <a:clrTo>
                  <a:srgbClr val="FFFFFF">
                    <a:alpha val="0"/>
                  </a:srgbClr>
                </a:clrTo>
              </a:clrChange>
            </a:blip>
            <a:srcRect t="25738" b="26595"/>
            <a:stretch/>
          </p:blipFill>
          <p:spPr>
            <a:xfrm>
              <a:off x="4897420" y="1911691"/>
              <a:ext cx="766368" cy="365312"/>
            </a:xfrm>
            <a:prstGeom prst="rect">
              <a:avLst/>
            </a:prstGeom>
          </p:spPr>
        </p:pic>
      </p:grpSp>
      <p:pic>
        <p:nvPicPr>
          <p:cNvPr id="69" name="Afbeelding 68">
            <a:extLst>
              <a:ext uri="{FF2B5EF4-FFF2-40B4-BE49-F238E27FC236}">
                <a16:creationId xmlns:a16="http://schemas.microsoft.com/office/drawing/2014/main" id="{9ABD1383-0364-48AA-872F-32ED50ACD318}"/>
              </a:ext>
            </a:extLst>
          </p:cNvPr>
          <p:cNvPicPr>
            <a:picLocks noChangeAspect="1"/>
          </p:cNvPicPr>
          <p:nvPr/>
        </p:nvPicPr>
        <p:blipFill>
          <a:blip r:embed="rId34">
            <a:clrChange>
              <a:clrFrom>
                <a:srgbClr val="FFFFFF"/>
              </a:clrFrom>
              <a:clrTo>
                <a:srgbClr val="FFFFFF">
                  <a:alpha val="0"/>
                </a:srgbClr>
              </a:clrTo>
            </a:clrChange>
          </a:blip>
          <a:stretch>
            <a:fillRect/>
          </a:stretch>
        </p:blipFill>
        <p:spPr>
          <a:xfrm>
            <a:off x="7370629" y="2486224"/>
            <a:ext cx="178144" cy="178144"/>
          </a:xfrm>
          <a:prstGeom prst="rect">
            <a:avLst/>
          </a:prstGeom>
        </p:spPr>
      </p:pic>
      <p:pic>
        <p:nvPicPr>
          <p:cNvPr id="70" name="Afbeelding 69">
            <a:extLst>
              <a:ext uri="{FF2B5EF4-FFF2-40B4-BE49-F238E27FC236}">
                <a16:creationId xmlns:a16="http://schemas.microsoft.com/office/drawing/2014/main" id="{EB1F8243-6317-46D0-BBAF-483FCDCD0E1F}"/>
              </a:ext>
            </a:extLst>
          </p:cNvPr>
          <p:cNvPicPr>
            <a:picLocks noChangeAspect="1"/>
          </p:cNvPicPr>
          <p:nvPr/>
        </p:nvPicPr>
        <p:blipFill>
          <a:blip r:embed="rId35">
            <a:clrChange>
              <a:clrFrom>
                <a:srgbClr val="FFFFFF"/>
              </a:clrFrom>
              <a:clrTo>
                <a:srgbClr val="FFFFFF">
                  <a:alpha val="0"/>
                </a:srgbClr>
              </a:clrTo>
            </a:clrChange>
          </a:blip>
          <a:stretch>
            <a:fillRect/>
          </a:stretch>
        </p:blipFill>
        <p:spPr>
          <a:xfrm>
            <a:off x="8365283" y="2852653"/>
            <a:ext cx="251618" cy="251618"/>
          </a:xfrm>
          <a:prstGeom prst="rect">
            <a:avLst/>
          </a:prstGeom>
        </p:spPr>
      </p:pic>
      <p:pic>
        <p:nvPicPr>
          <p:cNvPr id="71" name="Afbeelding 70">
            <a:extLst>
              <a:ext uri="{FF2B5EF4-FFF2-40B4-BE49-F238E27FC236}">
                <a16:creationId xmlns:a16="http://schemas.microsoft.com/office/drawing/2014/main" id="{5FFDA8BE-768A-49BB-AD91-9946CCB39C1E}"/>
              </a:ext>
            </a:extLst>
          </p:cNvPr>
          <p:cNvPicPr>
            <a:picLocks noChangeAspect="1"/>
          </p:cNvPicPr>
          <p:nvPr/>
        </p:nvPicPr>
        <p:blipFill rotWithShape="1">
          <a:blip r:embed="rId36">
            <a:clrChange>
              <a:clrFrom>
                <a:srgbClr val="FFFFFF"/>
              </a:clrFrom>
              <a:clrTo>
                <a:srgbClr val="FFFFFF">
                  <a:alpha val="0"/>
                </a:srgbClr>
              </a:clrTo>
            </a:clrChange>
          </a:blip>
          <a:srcRect t="27871" b="29063"/>
          <a:stretch/>
        </p:blipFill>
        <p:spPr>
          <a:xfrm>
            <a:off x="7848372" y="2551354"/>
            <a:ext cx="262417" cy="113014"/>
          </a:xfrm>
          <a:prstGeom prst="rect">
            <a:avLst/>
          </a:prstGeom>
        </p:spPr>
      </p:pic>
      <p:pic>
        <p:nvPicPr>
          <p:cNvPr id="72" name="Afbeelding 71">
            <a:extLst>
              <a:ext uri="{FF2B5EF4-FFF2-40B4-BE49-F238E27FC236}">
                <a16:creationId xmlns:a16="http://schemas.microsoft.com/office/drawing/2014/main" id="{AA3E6A13-EE86-4407-9711-1653B2504825}"/>
              </a:ext>
            </a:extLst>
          </p:cNvPr>
          <p:cNvPicPr>
            <a:picLocks noChangeAspect="1"/>
          </p:cNvPicPr>
          <p:nvPr/>
        </p:nvPicPr>
        <p:blipFill>
          <a:blip r:embed="rId37">
            <a:clrChange>
              <a:clrFrom>
                <a:srgbClr val="FFFFFF"/>
              </a:clrFrom>
              <a:clrTo>
                <a:srgbClr val="FFFFFF">
                  <a:alpha val="0"/>
                </a:srgbClr>
              </a:clrTo>
            </a:clrChange>
          </a:blip>
          <a:stretch>
            <a:fillRect/>
          </a:stretch>
        </p:blipFill>
        <p:spPr>
          <a:xfrm>
            <a:off x="8110789" y="2695606"/>
            <a:ext cx="251618" cy="251618"/>
          </a:xfrm>
          <a:prstGeom prst="rect">
            <a:avLst/>
          </a:prstGeom>
        </p:spPr>
      </p:pic>
      <p:pic>
        <p:nvPicPr>
          <p:cNvPr id="43" name="Picture 4" descr="Afbeeldingsresultaat voor citroen logo">
            <a:extLst>
              <a:ext uri="{FF2B5EF4-FFF2-40B4-BE49-F238E27FC236}">
                <a16:creationId xmlns:a16="http://schemas.microsoft.com/office/drawing/2014/main" id="{ED5AFC8C-58B3-469A-B2D9-F3CEFC2E0526}"/>
              </a:ext>
            </a:extLst>
          </p:cNvPr>
          <p:cNvPicPr>
            <a:picLocks noChangeAspect="1" noChangeArrowheads="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1434" y="1883445"/>
            <a:ext cx="229072" cy="16424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76993475"/>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F24FF849-A486-4D65-8D1C-643C98B68AF2}"/>
              </a:ext>
            </a:extLst>
          </p:cNvPr>
          <p:cNvSpPr>
            <a:spLocks noGrp="1"/>
          </p:cNvSpPr>
          <p:nvPr>
            <p:ph type="subTitle" idx="1"/>
          </p:nvPr>
        </p:nvSpPr>
        <p:spPr>
          <a:xfrm>
            <a:off x="507772" y="455195"/>
            <a:ext cx="8573705" cy="572080"/>
          </a:xfrm>
        </p:spPr>
        <p:txBody>
          <a:bodyPr/>
          <a:lstStyle/>
          <a:p>
            <a:r>
              <a:rPr lang="de-DE" dirty="0"/>
              <a:t>Kosten Repair </a:t>
            </a:r>
            <a:r>
              <a:rPr lang="de-DE" dirty="0" err="1"/>
              <a:t>maintenance</a:t>
            </a:r>
            <a:r>
              <a:rPr lang="de-DE" dirty="0"/>
              <a:t> </a:t>
            </a:r>
            <a:r>
              <a:rPr lang="de-DE" dirty="0" err="1"/>
              <a:t>information</a:t>
            </a:r>
            <a:r>
              <a:rPr lang="de-DE" dirty="0"/>
              <a:t> </a:t>
            </a:r>
          </a:p>
          <a:p>
            <a:r>
              <a:rPr lang="de-DE" sz="1200" dirty="0" err="1"/>
              <a:t>Uur</a:t>
            </a:r>
            <a:r>
              <a:rPr lang="de-DE" sz="1200" dirty="0"/>
              <a:t> / </a:t>
            </a:r>
            <a:r>
              <a:rPr lang="de-DE" sz="1200" dirty="0" err="1"/>
              <a:t>week</a:t>
            </a:r>
            <a:r>
              <a:rPr lang="de-DE" sz="1200" dirty="0"/>
              <a:t> / </a:t>
            </a:r>
            <a:r>
              <a:rPr lang="de-DE" sz="1200" dirty="0" err="1"/>
              <a:t>maand</a:t>
            </a:r>
            <a:r>
              <a:rPr lang="de-DE" sz="1200" dirty="0"/>
              <a:t> / </a:t>
            </a:r>
            <a:r>
              <a:rPr lang="de-DE" sz="1200" dirty="0" err="1"/>
              <a:t>jaar</a:t>
            </a:r>
            <a:endParaRPr lang="de-DE" sz="1200" dirty="0"/>
          </a:p>
        </p:txBody>
      </p:sp>
      <p:pic>
        <p:nvPicPr>
          <p:cNvPr id="2" name="Afbeelding 1">
            <a:extLst>
              <a:ext uri="{FF2B5EF4-FFF2-40B4-BE49-F238E27FC236}">
                <a16:creationId xmlns:a16="http://schemas.microsoft.com/office/drawing/2014/main" id="{67F06649-E2FC-42CF-8774-024135C3C080}"/>
              </a:ext>
            </a:extLst>
          </p:cNvPr>
          <p:cNvPicPr>
            <a:picLocks noChangeAspect="1"/>
          </p:cNvPicPr>
          <p:nvPr/>
        </p:nvPicPr>
        <p:blipFill>
          <a:blip r:embed="rId2"/>
          <a:stretch>
            <a:fillRect/>
          </a:stretch>
        </p:blipFill>
        <p:spPr>
          <a:xfrm>
            <a:off x="490949" y="1376530"/>
            <a:ext cx="3156938" cy="1778408"/>
          </a:xfrm>
          <a:prstGeom prst="rect">
            <a:avLst/>
          </a:prstGeom>
          <a:ln>
            <a:noFill/>
          </a:ln>
          <a:effectLst>
            <a:outerShdw blurRad="292100" dist="139700" dir="2700000" algn="tl" rotWithShape="0">
              <a:srgbClr val="333333">
                <a:alpha val="65000"/>
              </a:srgbClr>
            </a:outerShdw>
          </a:effectLst>
        </p:spPr>
      </p:pic>
      <p:pic>
        <p:nvPicPr>
          <p:cNvPr id="25" name="Afbeelding 24">
            <a:extLst>
              <a:ext uri="{FF2B5EF4-FFF2-40B4-BE49-F238E27FC236}">
                <a16:creationId xmlns:a16="http://schemas.microsoft.com/office/drawing/2014/main" id="{A528C0B3-583B-4B59-97AA-B44F83878831}"/>
              </a:ext>
            </a:extLst>
          </p:cNvPr>
          <p:cNvPicPr>
            <a:picLocks noChangeAspect="1"/>
          </p:cNvPicPr>
          <p:nvPr/>
        </p:nvPicPr>
        <p:blipFill>
          <a:blip r:embed="rId3"/>
          <a:stretch>
            <a:fillRect/>
          </a:stretch>
        </p:blipFill>
        <p:spPr>
          <a:xfrm>
            <a:off x="1705495" y="1723432"/>
            <a:ext cx="3156937" cy="1778408"/>
          </a:xfrm>
          <a:prstGeom prst="rect">
            <a:avLst/>
          </a:prstGeom>
          <a:ln>
            <a:noFill/>
          </a:ln>
          <a:effectLst>
            <a:outerShdw blurRad="292100" dist="139700" dir="2700000" algn="tl" rotWithShape="0">
              <a:srgbClr val="333333">
                <a:alpha val="65000"/>
              </a:srgbClr>
            </a:outerShdw>
          </a:effectLst>
        </p:spPr>
      </p:pic>
      <p:pic>
        <p:nvPicPr>
          <p:cNvPr id="18" name="Afbeelding 17">
            <a:extLst>
              <a:ext uri="{FF2B5EF4-FFF2-40B4-BE49-F238E27FC236}">
                <a16:creationId xmlns:a16="http://schemas.microsoft.com/office/drawing/2014/main" id="{2D671015-02A0-45D2-942B-6E7A19E525BF}"/>
              </a:ext>
            </a:extLst>
          </p:cNvPr>
          <p:cNvPicPr>
            <a:picLocks noChangeAspect="1"/>
          </p:cNvPicPr>
          <p:nvPr/>
        </p:nvPicPr>
        <p:blipFill>
          <a:blip r:embed="rId4"/>
          <a:stretch>
            <a:fillRect/>
          </a:stretch>
        </p:blipFill>
        <p:spPr>
          <a:xfrm>
            <a:off x="3013582" y="2186153"/>
            <a:ext cx="3116836" cy="1755818"/>
          </a:xfrm>
          <a:prstGeom prst="rect">
            <a:avLst/>
          </a:prstGeom>
          <a:ln>
            <a:noFill/>
          </a:ln>
          <a:effectLst>
            <a:outerShdw blurRad="292100" dist="139700" dir="2700000" algn="tl" rotWithShape="0">
              <a:srgbClr val="333333">
                <a:alpha val="65000"/>
              </a:srgbClr>
            </a:outerShdw>
          </a:effectLst>
        </p:spPr>
      </p:pic>
      <p:pic>
        <p:nvPicPr>
          <p:cNvPr id="31" name="Afbeelding 30">
            <a:extLst>
              <a:ext uri="{FF2B5EF4-FFF2-40B4-BE49-F238E27FC236}">
                <a16:creationId xmlns:a16="http://schemas.microsoft.com/office/drawing/2014/main" id="{8AA6BAC0-8493-4BCA-A650-CC671E3532F0}"/>
              </a:ext>
            </a:extLst>
          </p:cNvPr>
          <p:cNvPicPr>
            <a:picLocks noChangeAspect="1"/>
          </p:cNvPicPr>
          <p:nvPr/>
        </p:nvPicPr>
        <p:blipFill>
          <a:blip r:embed="rId5"/>
          <a:stretch>
            <a:fillRect/>
          </a:stretch>
        </p:blipFill>
        <p:spPr>
          <a:xfrm>
            <a:off x="4538610" y="2722669"/>
            <a:ext cx="3076735" cy="17332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040873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CC8EE087-5277-45A7-879E-4BC66F406F2C}"/>
              </a:ext>
            </a:extLst>
          </p:cNvPr>
          <p:cNvGraphicFramePr>
            <a:graphicFrameLocks noGrp="1"/>
          </p:cNvGraphicFramePr>
          <p:nvPr>
            <p:extLst>
              <p:ext uri="{D42A27DB-BD31-4B8C-83A1-F6EECF244321}">
                <p14:modId xmlns:p14="http://schemas.microsoft.com/office/powerpoint/2010/main" val="1630827530"/>
              </p:ext>
            </p:extLst>
          </p:nvPr>
        </p:nvGraphicFramePr>
        <p:xfrm>
          <a:off x="126482" y="1880478"/>
          <a:ext cx="8960312" cy="1834647"/>
        </p:xfrm>
        <a:graphic>
          <a:graphicData uri="http://schemas.openxmlformats.org/drawingml/2006/table">
            <a:tbl>
              <a:tblPr/>
              <a:tblGrid>
                <a:gridCol w="624150">
                  <a:extLst>
                    <a:ext uri="{9D8B030D-6E8A-4147-A177-3AD203B41FA5}">
                      <a16:colId xmlns:a16="http://schemas.microsoft.com/office/drawing/2014/main" val="3827652769"/>
                    </a:ext>
                  </a:extLst>
                </a:gridCol>
                <a:gridCol w="230450">
                  <a:extLst>
                    <a:ext uri="{9D8B030D-6E8A-4147-A177-3AD203B41FA5}">
                      <a16:colId xmlns:a16="http://schemas.microsoft.com/office/drawing/2014/main" val="611021834"/>
                    </a:ext>
                  </a:extLst>
                </a:gridCol>
                <a:gridCol w="316721">
                  <a:extLst>
                    <a:ext uri="{9D8B030D-6E8A-4147-A177-3AD203B41FA5}">
                      <a16:colId xmlns:a16="http://schemas.microsoft.com/office/drawing/2014/main" val="3975042446"/>
                    </a:ext>
                  </a:extLst>
                </a:gridCol>
                <a:gridCol w="287395">
                  <a:extLst>
                    <a:ext uri="{9D8B030D-6E8A-4147-A177-3AD203B41FA5}">
                      <a16:colId xmlns:a16="http://schemas.microsoft.com/office/drawing/2014/main" val="828722049"/>
                    </a:ext>
                  </a:extLst>
                </a:gridCol>
                <a:gridCol w="316721">
                  <a:extLst>
                    <a:ext uri="{9D8B030D-6E8A-4147-A177-3AD203B41FA5}">
                      <a16:colId xmlns:a16="http://schemas.microsoft.com/office/drawing/2014/main" val="3127554117"/>
                    </a:ext>
                  </a:extLst>
                </a:gridCol>
                <a:gridCol w="287395">
                  <a:extLst>
                    <a:ext uri="{9D8B030D-6E8A-4147-A177-3AD203B41FA5}">
                      <a16:colId xmlns:a16="http://schemas.microsoft.com/office/drawing/2014/main" val="4207105633"/>
                    </a:ext>
                  </a:extLst>
                </a:gridCol>
                <a:gridCol w="287395">
                  <a:extLst>
                    <a:ext uri="{9D8B030D-6E8A-4147-A177-3AD203B41FA5}">
                      <a16:colId xmlns:a16="http://schemas.microsoft.com/office/drawing/2014/main" val="1591071510"/>
                    </a:ext>
                  </a:extLst>
                </a:gridCol>
                <a:gridCol w="287395">
                  <a:extLst>
                    <a:ext uri="{9D8B030D-6E8A-4147-A177-3AD203B41FA5}">
                      <a16:colId xmlns:a16="http://schemas.microsoft.com/office/drawing/2014/main" val="3101544798"/>
                    </a:ext>
                  </a:extLst>
                </a:gridCol>
                <a:gridCol w="287395">
                  <a:extLst>
                    <a:ext uri="{9D8B030D-6E8A-4147-A177-3AD203B41FA5}">
                      <a16:colId xmlns:a16="http://schemas.microsoft.com/office/drawing/2014/main" val="3752573003"/>
                    </a:ext>
                  </a:extLst>
                </a:gridCol>
                <a:gridCol w="287395">
                  <a:extLst>
                    <a:ext uri="{9D8B030D-6E8A-4147-A177-3AD203B41FA5}">
                      <a16:colId xmlns:a16="http://schemas.microsoft.com/office/drawing/2014/main" val="2507727769"/>
                    </a:ext>
                  </a:extLst>
                </a:gridCol>
                <a:gridCol w="287395">
                  <a:extLst>
                    <a:ext uri="{9D8B030D-6E8A-4147-A177-3AD203B41FA5}">
                      <a16:colId xmlns:a16="http://schemas.microsoft.com/office/drawing/2014/main" val="1080373243"/>
                    </a:ext>
                  </a:extLst>
                </a:gridCol>
                <a:gridCol w="316721">
                  <a:extLst>
                    <a:ext uri="{9D8B030D-6E8A-4147-A177-3AD203B41FA5}">
                      <a16:colId xmlns:a16="http://schemas.microsoft.com/office/drawing/2014/main" val="1824830424"/>
                    </a:ext>
                  </a:extLst>
                </a:gridCol>
                <a:gridCol w="287395">
                  <a:extLst>
                    <a:ext uri="{9D8B030D-6E8A-4147-A177-3AD203B41FA5}">
                      <a16:colId xmlns:a16="http://schemas.microsoft.com/office/drawing/2014/main" val="1555127487"/>
                    </a:ext>
                  </a:extLst>
                </a:gridCol>
                <a:gridCol w="287395">
                  <a:extLst>
                    <a:ext uri="{9D8B030D-6E8A-4147-A177-3AD203B41FA5}">
                      <a16:colId xmlns:a16="http://schemas.microsoft.com/office/drawing/2014/main" val="4058242814"/>
                    </a:ext>
                  </a:extLst>
                </a:gridCol>
                <a:gridCol w="287395">
                  <a:extLst>
                    <a:ext uri="{9D8B030D-6E8A-4147-A177-3AD203B41FA5}">
                      <a16:colId xmlns:a16="http://schemas.microsoft.com/office/drawing/2014/main" val="1218330872"/>
                    </a:ext>
                  </a:extLst>
                </a:gridCol>
                <a:gridCol w="287395">
                  <a:extLst>
                    <a:ext uri="{9D8B030D-6E8A-4147-A177-3AD203B41FA5}">
                      <a16:colId xmlns:a16="http://schemas.microsoft.com/office/drawing/2014/main" val="3147104197"/>
                    </a:ext>
                  </a:extLst>
                </a:gridCol>
                <a:gridCol w="287395">
                  <a:extLst>
                    <a:ext uri="{9D8B030D-6E8A-4147-A177-3AD203B41FA5}">
                      <a16:colId xmlns:a16="http://schemas.microsoft.com/office/drawing/2014/main" val="2797580374"/>
                    </a:ext>
                  </a:extLst>
                </a:gridCol>
                <a:gridCol w="287395">
                  <a:extLst>
                    <a:ext uri="{9D8B030D-6E8A-4147-A177-3AD203B41FA5}">
                      <a16:colId xmlns:a16="http://schemas.microsoft.com/office/drawing/2014/main" val="1464405128"/>
                    </a:ext>
                  </a:extLst>
                </a:gridCol>
                <a:gridCol w="287395">
                  <a:extLst>
                    <a:ext uri="{9D8B030D-6E8A-4147-A177-3AD203B41FA5}">
                      <a16:colId xmlns:a16="http://schemas.microsoft.com/office/drawing/2014/main" val="673249692"/>
                    </a:ext>
                  </a:extLst>
                </a:gridCol>
                <a:gridCol w="287395">
                  <a:extLst>
                    <a:ext uri="{9D8B030D-6E8A-4147-A177-3AD203B41FA5}">
                      <a16:colId xmlns:a16="http://schemas.microsoft.com/office/drawing/2014/main" val="532286124"/>
                    </a:ext>
                  </a:extLst>
                </a:gridCol>
                <a:gridCol w="287395">
                  <a:extLst>
                    <a:ext uri="{9D8B030D-6E8A-4147-A177-3AD203B41FA5}">
                      <a16:colId xmlns:a16="http://schemas.microsoft.com/office/drawing/2014/main" val="2116700623"/>
                    </a:ext>
                  </a:extLst>
                </a:gridCol>
                <a:gridCol w="316721">
                  <a:extLst>
                    <a:ext uri="{9D8B030D-6E8A-4147-A177-3AD203B41FA5}">
                      <a16:colId xmlns:a16="http://schemas.microsoft.com/office/drawing/2014/main" val="3936040380"/>
                    </a:ext>
                  </a:extLst>
                </a:gridCol>
                <a:gridCol w="287395">
                  <a:extLst>
                    <a:ext uri="{9D8B030D-6E8A-4147-A177-3AD203B41FA5}">
                      <a16:colId xmlns:a16="http://schemas.microsoft.com/office/drawing/2014/main" val="1000580657"/>
                    </a:ext>
                  </a:extLst>
                </a:gridCol>
                <a:gridCol w="287395">
                  <a:extLst>
                    <a:ext uri="{9D8B030D-6E8A-4147-A177-3AD203B41FA5}">
                      <a16:colId xmlns:a16="http://schemas.microsoft.com/office/drawing/2014/main" val="725262494"/>
                    </a:ext>
                  </a:extLst>
                </a:gridCol>
                <a:gridCol w="228743">
                  <a:extLst>
                    <a:ext uri="{9D8B030D-6E8A-4147-A177-3AD203B41FA5}">
                      <a16:colId xmlns:a16="http://schemas.microsoft.com/office/drawing/2014/main" val="91121462"/>
                    </a:ext>
                  </a:extLst>
                </a:gridCol>
                <a:gridCol w="287395">
                  <a:extLst>
                    <a:ext uri="{9D8B030D-6E8A-4147-A177-3AD203B41FA5}">
                      <a16:colId xmlns:a16="http://schemas.microsoft.com/office/drawing/2014/main" val="2391394310"/>
                    </a:ext>
                  </a:extLst>
                </a:gridCol>
                <a:gridCol w="228743">
                  <a:extLst>
                    <a:ext uri="{9D8B030D-6E8A-4147-A177-3AD203B41FA5}">
                      <a16:colId xmlns:a16="http://schemas.microsoft.com/office/drawing/2014/main" val="1241084032"/>
                    </a:ext>
                  </a:extLst>
                </a:gridCol>
                <a:gridCol w="287395">
                  <a:extLst>
                    <a:ext uri="{9D8B030D-6E8A-4147-A177-3AD203B41FA5}">
                      <a16:colId xmlns:a16="http://schemas.microsoft.com/office/drawing/2014/main" val="2713539844"/>
                    </a:ext>
                  </a:extLst>
                </a:gridCol>
                <a:gridCol w="316721">
                  <a:extLst>
                    <a:ext uri="{9D8B030D-6E8A-4147-A177-3AD203B41FA5}">
                      <a16:colId xmlns:a16="http://schemas.microsoft.com/office/drawing/2014/main" val="2097381446"/>
                    </a:ext>
                  </a:extLst>
                </a:gridCol>
                <a:gridCol w="316721">
                  <a:extLst>
                    <a:ext uri="{9D8B030D-6E8A-4147-A177-3AD203B41FA5}">
                      <a16:colId xmlns:a16="http://schemas.microsoft.com/office/drawing/2014/main" val="1811373732"/>
                    </a:ext>
                  </a:extLst>
                </a:gridCol>
              </a:tblGrid>
              <a:tr h="1018332">
                <a:tc>
                  <a:txBody>
                    <a:bodyPr/>
                    <a:lstStyle/>
                    <a:p>
                      <a:pPr algn="l" fontAlgn="b"/>
                      <a:endParaRPr lang="nl-NL" sz="900" b="0" i="0" u="none" strike="noStrike" dirty="0">
                        <a:solidFill>
                          <a:schemeClr val="bg1"/>
                        </a:solidFill>
                        <a:effectLst/>
                        <a:latin typeface="Calibri" panose="020F0502020204030204" pitchFamily="34" charset="0"/>
                      </a:endParaRP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dirty="0">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dirty="0">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dirty="0">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dirty="0">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dirty="0">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dirty="0">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dirty="0">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nl-NL" sz="900" b="1" i="0" u="none" strike="noStrike" dirty="0">
                        <a:solidFill>
                          <a:schemeClr val="bg1"/>
                        </a:solidFill>
                        <a:effectLst/>
                        <a:latin typeface="Calibri" panose="020F0502020204030204" pitchFamily="34" charset="0"/>
                      </a:endParaRPr>
                    </a:p>
                  </a:txBody>
                  <a:tcPr marL="4100" marR="4100" marT="4100" marB="0" vert="vert27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483667"/>
                  </a:ext>
                </a:extLst>
              </a:tr>
              <a:tr h="163263">
                <a:tc>
                  <a:txBody>
                    <a:bodyPr/>
                    <a:lstStyle/>
                    <a:p>
                      <a:pPr algn="l" fontAlgn="b"/>
                      <a:r>
                        <a:rPr lang="nl-NL" sz="900" b="0" i="0" u="none" strike="noStrike">
                          <a:solidFill>
                            <a:srgbClr val="000000"/>
                          </a:solidFill>
                          <a:effectLst/>
                          <a:latin typeface="Raleway"/>
                        </a:rPr>
                        <a:t>RMI/uur</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900" b="0" i="0" u="none" strike="noStrike" dirty="0">
                          <a:solidFill>
                            <a:srgbClr val="000000"/>
                          </a:solidFill>
                          <a:effectLst/>
                          <a:latin typeface="+mn-lt"/>
                        </a:rPr>
                        <a:t>4</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C97D"/>
                    </a:solidFill>
                  </a:tcPr>
                </a:tc>
                <a:tc>
                  <a:txBody>
                    <a:bodyPr/>
                    <a:lstStyle/>
                    <a:p>
                      <a:pPr algn="ctr" fontAlgn="b"/>
                      <a:r>
                        <a:rPr lang="nl-NL" sz="900" b="0" i="0" u="none" strike="noStrike">
                          <a:solidFill>
                            <a:srgbClr val="000000"/>
                          </a:solidFill>
                          <a:effectLst/>
                          <a:latin typeface="+mn-lt"/>
                        </a:rPr>
                        <a:t>4</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C97D"/>
                    </a:solidFill>
                  </a:tcPr>
                </a:tc>
                <a:tc>
                  <a:txBody>
                    <a:bodyPr/>
                    <a:lstStyle/>
                    <a:p>
                      <a:pPr algn="ctr" fontAlgn="b"/>
                      <a:r>
                        <a:rPr lang="nl-NL" sz="900" b="0" i="0" u="none" strike="noStrike">
                          <a:solidFill>
                            <a:srgbClr val="000000"/>
                          </a:solidFill>
                          <a:effectLst/>
                          <a:latin typeface="+mn-lt"/>
                        </a:rPr>
                        <a:t>7</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84"/>
                    </a:solidFill>
                  </a:tcPr>
                </a:tc>
                <a:tc>
                  <a:txBody>
                    <a:bodyPr/>
                    <a:lstStyle/>
                    <a:p>
                      <a:pPr algn="ctr" fontAlgn="b"/>
                      <a:r>
                        <a:rPr lang="nl-NL" sz="900" b="0" i="0" u="none" strike="noStrike">
                          <a:solidFill>
                            <a:srgbClr val="000000"/>
                          </a:solidFill>
                          <a:effectLst/>
                          <a:latin typeface="+mn-lt"/>
                        </a:rPr>
                        <a:t>9</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83"/>
                    </a:solidFill>
                  </a:tcPr>
                </a:tc>
                <a:tc>
                  <a:txBody>
                    <a:bodyPr/>
                    <a:lstStyle/>
                    <a:p>
                      <a:pPr algn="ctr" fontAlgn="b"/>
                      <a:r>
                        <a:rPr lang="nl-NL" sz="900" b="0" i="0" u="none" strike="noStrike">
                          <a:solidFill>
                            <a:srgbClr val="000000"/>
                          </a:solidFill>
                          <a:effectLst/>
                          <a:latin typeface="+mn-lt"/>
                        </a:rPr>
                        <a:t>7</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84"/>
                    </a:solidFill>
                  </a:tcPr>
                </a:tc>
                <a:tc>
                  <a:txBody>
                    <a:bodyPr/>
                    <a:lstStyle/>
                    <a:p>
                      <a:pPr algn="ctr" fontAlgn="b"/>
                      <a:r>
                        <a:rPr lang="nl-NL" sz="900" b="0" i="0" u="none" strike="noStrike">
                          <a:solidFill>
                            <a:srgbClr val="000000"/>
                          </a:solidFill>
                          <a:effectLst/>
                          <a:latin typeface="+mn-lt"/>
                        </a:rPr>
                        <a:t>7</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84"/>
                    </a:solidFill>
                  </a:tcPr>
                </a:tc>
                <a:tc>
                  <a:txBody>
                    <a:bodyPr/>
                    <a:lstStyle/>
                    <a:p>
                      <a:pPr algn="ctr" fontAlgn="b"/>
                      <a:r>
                        <a:rPr lang="nl-NL" sz="900" b="0" i="0" u="none" strike="noStrike">
                          <a:solidFill>
                            <a:srgbClr val="000000"/>
                          </a:solidFill>
                          <a:effectLst/>
                          <a:latin typeface="+mn-lt"/>
                        </a:rPr>
                        <a:t>4</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C97D"/>
                    </a:solidFill>
                  </a:tcPr>
                </a:tc>
                <a:tc>
                  <a:txBody>
                    <a:bodyPr/>
                    <a:lstStyle/>
                    <a:p>
                      <a:pPr algn="ctr" fontAlgn="b"/>
                      <a:r>
                        <a:rPr lang="nl-NL" sz="900" b="0" i="0" u="none" strike="noStrike">
                          <a:solidFill>
                            <a:srgbClr val="000000"/>
                          </a:solidFill>
                          <a:effectLst/>
                          <a:latin typeface="+mn-lt"/>
                        </a:rPr>
                        <a:t>8</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84"/>
                    </a:solidFill>
                  </a:tcPr>
                </a:tc>
                <a:tc>
                  <a:txBody>
                    <a:bodyPr/>
                    <a:lstStyle/>
                    <a:p>
                      <a:pPr algn="ctr" fontAlgn="b"/>
                      <a:r>
                        <a:rPr lang="nl-NL" sz="900" b="0" i="0" u="none" strike="noStrike">
                          <a:solidFill>
                            <a:srgbClr val="000000"/>
                          </a:solidFill>
                          <a:effectLst/>
                          <a:latin typeface="+mn-lt"/>
                        </a:rPr>
                        <a:t>10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82"/>
                    </a:solidFill>
                  </a:tcPr>
                </a:tc>
                <a:tc>
                  <a:txBody>
                    <a:bodyPr/>
                    <a:lstStyle/>
                    <a:p>
                      <a:pPr algn="ctr" fontAlgn="b"/>
                      <a:r>
                        <a:rPr lang="nl-NL" sz="900" b="0" i="0" u="none" strike="noStrike">
                          <a:solidFill>
                            <a:srgbClr val="000000"/>
                          </a:solidFill>
                          <a:effectLst/>
                          <a:latin typeface="+mn-lt"/>
                        </a:rPr>
                        <a:t> </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900" b="0" i="0" u="none" strike="noStrike">
                          <a:solidFill>
                            <a:srgbClr val="000000"/>
                          </a:solidFill>
                          <a:effectLst/>
                          <a:latin typeface="+mn-lt"/>
                        </a:rPr>
                        <a:t>39</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696B"/>
                    </a:solidFill>
                  </a:tcPr>
                </a:tc>
                <a:tc>
                  <a:txBody>
                    <a:bodyPr/>
                    <a:lstStyle/>
                    <a:p>
                      <a:pPr algn="ctr" fontAlgn="b"/>
                      <a:r>
                        <a:rPr lang="nl-NL" sz="900" b="0" i="0" u="none" strike="noStrike">
                          <a:solidFill>
                            <a:srgbClr val="000000"/>
                          </a:solidFill>
                          <a:effectLst/>
                          <a:latin typeface="+mn-lt"/>
                        </a:rPr>
                        <a:t>4</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C97D"/>
                    </a:solidFill>
                  </a:tcPr>
                </a:tc>
                <a:tc>
                  <a:txBody>
                    <a:bodyPr/>
                    <a:lstStyle/>
                    <a:p>
                      <a:pPr algn="ctr" fontAlgn="b"/>
                      <a:r>
                        <a:rPr lang="nl-NL" sz="900" b="0" i="0" u="none" strike="noStrike">
                          <a:solidFill>
                            <a:srgbClr val="000000"/>
                          </a:solidFill>
                          <a:effectLst/>
                          <a:latin typeface="+mn-lt"/>
                        </a:rPr>
                        <a:t>5</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1D47F"/>
                    </a:solidFill>
                  </a:tcPr>
                </a:tc>
                <a:tc>
                  <a:txBody>
                    <a:bodyPr/>
                    <a:lstStyle/>
                    <a:p>
                      <a:pPr algn="ctr" fontAlgn="b"/>
                      <a:r>
                        <a:rPr lang="nl-NL" sz="900" b="0" i="0" u="none" strike="noStrike">
                          <a:solidFill>
                            <a:srgbClr val="000000"/>
                          </a:solidFill>
                          <a:effectLst/>
                          <a:latin typeface="+mn-lt"/>
                        </a:rPr>
                        <a:t>6</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DF81"/>
                    </a:solidFill>
                  </a:tcPr>
                </a:tc>
                <a:tc>
                  <a:txBody>
                    <a:bodyPr/>
                    <a:lstStyle/>
                    <a:p>
                      <a:pPr algn="ctr" fontAlgn="b"/>
                      <a:r>
                        <a:rPr lang="nl-NL" sz="900" b="0" i="0" u="none" strike="noStrike">
                          <a:solidFill>
                            <a:srgbClr val="000000"/>
                          </a:solidFill>
                          <a:effectLst/>
                          <a:latin typeface="+mn-lt"/>
                        </a:rPr>
                        <a:t>8</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84"/>
                    </a:solidFill>
                  </a:tcPr>
                </a:tc>
                <a:tc>
                  <a:txBody>
                    <a:bodyPr/>
                    <a:lstStyle/>
                    <a:p>
                      <a:pPr algn="ctr" fontAlgn="b"/>
                      <a:r>
                        <a:rPr lang="nl-NL" sz="900" b="0" i="0" u="none" strike="noStrike">
                          <a:solidFill>
                            <a:srgbClr val="000000"/>
                          </a:solidFill>
                          <a:effectLst/>
                          <a:latin typeface="+mn-lt"/>
                        </a:rPr>
                        <a:t>6</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DF81"/>
                    </a:solidFill>
                  </a:tcPr>
                </a:tc>
                <a:tc>
                  <a:txBody>
                    <a:bodyPr/>
                    <a:lstStyle/>
                    <a:p>
                      <a:pPr algn="ctr" fontAlgn="b"/>
                      <a:r>
                        <a:rPr lang="nl-NL" sz="900" b="0" i="0" u="none" strike="noStrike">
                          <a:solidFill>
                            <a:srgbClr val="000000"/>
                          </a:solidFill>
                          <a:effectLst/>
                          <a:latin typeface="+mn-lt"/>
                        </a:rPr>
                        <a:t>18</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BF7C"/>
                    </a:solidFill>
                  </a:tcPr>
                </a:tc>
                <a:tc>
                  <a:txBody>
                    <a:bodyPr/>
                    <a:lstStyle/>
                    <a:p>
                      <a:pPr algn="ctr" fontAlgn="b"/>
                      <a:r>
                        <a:rPr lang="nl-NL" sz="900" b="0" i="0" u="none" strike="noStrike">
                          <a:solidFill>
                            <a:srgbClr val="000000"/>
                          </a:solidFill>
                          <a:effectLst/>
                          <a:latin typeface="+mn-lt"/>
                        </a:rPr>
                        <a:t>8</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84"/>
                    </a:solidFill>
                  </a:tcPr>
                </a:tc>
                <a:tc>
                  <a:txBody>
                    <a:bodyPr/>
                    <a:lstStyle/>
                    <a:p>
                      <a:pPr algn="ctr" fontAlgn="b"/>
                      <a:r>
                        <a:rPr lang="nl-NL" sz="900" b="0" i="0" u="none" strike="noStrike">
                          <a:solidFill>
                            <a:srgbClr val="000000"/>
                          </a:solidFill>
                          <a:effectLst/>
                          <a:latin typeface="+mn-lt"/>
                        </a:rPr>
                        <a:t>7</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84"/>
                    </a:solidFill>
                  </a:tcPr>
                </a:tc>
                <a:tc>
                  <a:txBody>
                    <a:bodyPr/>
                    <a:lstStyle/>
                    <a:p>
                      <a:pPr algn="ctr" fontAlgn="b"/>
                      <a:r>
                        <a:rPr lang="nl-NL" sz="900" b="0" i="0" u="none" strike="noStrike">
                          <a:solidFill>
                            <a:srgbClr val="000000"/>
                          </a:solidFill>
                          <a:effectLst/>
                          <a:latin typeface="+mn-lt"/>
                        </a:rPr>
                        <a:t>10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F82"/>
                    </a:solidFill>
                  </a:tcPr>
                </a:tc>
                <a:tc>
                  <a:txBody>
                    <a:bodyPr/>
                    <a:lstStyle/>
                    <a:p>
                      <a:pPr algn="ctr" fontAlgn="b"/>
                      <a:r>
                        <a:rPr lang="nl-NL" sz="900" b="0" i="0" u="none" strike="noStrike">
                          <a:solidFill>
                            <a:srgbClr val="000000"/>
                          </a:solidFill>
                          <a:effectLst/>
                          <a:latin typeface="+mn-lt"/>
                        </a:rPr>
                        <a:t>8</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84"/>
                    </a:solidFill>
                  </a:tcPr>
                </a:tc>
                <a:tc>
                  <a:txBody>
                    <a:bodyPr/>
                    <a:lstStyle/>
                    <a:p>
                      <a:pPr algn="ctr" fontAlgn="b"/>
                      <a:r>
                        <a:rPr lang="nl-NL" sz="900" b="0" i="0" u="none" strike="noStrike">
                          <a:solidFill>
                            <a:srgbClr val="000000"/>
                          </a:solidFill>
                          <a:effectLst/>
                          <a:latin typeface="+mn-lt"/>
                        </a:rPr>
                        <a:t>7</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84"/>
                    </a:solidFill>
                  </a:tcPr>
                </a:tc>
                <a:tc>
                  <a:txBody>
                    <a:bodyPr/>
                    <a:lstStyle/>
                    <a:p>
                      <a:pPr algn="ctr" fontAlgn="b"/>
                      <a:r>
                        <a:rPr lang="nl-NL" sz="900" b="0" i="0" u="none" strike="noStrike">
                          <a:solidFill>
                            <a:srgbClr val="000000"/>
                          </a:solidFill>
                          <a:effectLst/>
                          <a:latin typeface="+mn-lt"/>
                        </a:rPr>
                        <a:t>7</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84"/>
                    </a:solidFill>
                  </a:tcPr>
                </a:tc>
                <a:tc>
                  <a:txBody>
                    <a:bodyPr/>
                    <a:lstStyle/>
                    <a:p>
                      <a:pPr algn="ctr" fontAlgn="b"/>
                      <a:r>
                        <a:rPr lang="nl-NL" sz="900" b="0" i="0" u="none" strike="noStrike">
                          <a:solidFill>
                            <a:srgbClr val="000000"/>
                          </a:solidFill>
                          <a:effectLst/>
                          <a:latin typeface="+mn-lt"/>
                        </a:rPr>
                        <a:t>4</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CA7D"/>
                    </a:solidFill>
                  </a:tcPr>
                </a:tc>
                <a:tc>
                  <a:txBody>
                    <a:bodyPr/>
                    <a:lstStyle/>
                    <a:p>
                      <a:pPr algn="ctr" fontAlgn="b"/>
                      <a:r>
                        <a:rPr lang="nl-NL" sz="900" b="0" i="0" u="none" strike="noStrike">
                          <a:solidFill>
                            <a:srgbClr val="000000"/>
                          </a:solidFill>
                          <a:effectLst/>
                          <a:latin typeface="+mn-lt"/>
                        </a:rPr>
                        <a:t>3</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3BE7B"/>
                    </a:solidFill>
                  </a:tcPr>
                </a:tc>
                <a:tc>
                  <a:txBody>
                    <a:bodyPr/>
                    <a:lstStyle/>
                    <a:p>
                      <a:pPr algn="ctr" fontAlgn="b"/>
                      <a:r>
                        <a:rPr lang="nl-NL" sz="900" b="0" i="0" u="none" strike="noStrike">
                          <a:solidFill>
                            <a:srgbClr val="000000"/>
                          </a:solidFill>
                          <a:effectLst/>
                          <a:latin typeface="+mn-lt"/>
                        </a:rPr>
                        <a:t>5</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1D47F"/>
                    </a:solidFill>
                  </a:tcPr>
                </a:tc>
                <a:tc>
                  <a:txBody>
                    <a:bodyPr/>
                    <a:lstStyle/>
                    <a:p>
                      <a:pPr algn="ctr" fontAlgn="b"/>
                      <a:r>
                        <a:rPr lang="nl-NL" sz="900" b="0" i="0" u="none" strike="noStrike">
                          <a:solidFill>
                            <a:srgbClr val="000000"/>
                          </a:solidFill>
                          <a:effectLst/>
                          <a:latin typeface="+mn-lt"/>
                        </a:rPr>
                        <a:t>30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8F73"/>
                    </a:solidFill>
                  </a:tcPr>
                </a:tc>
                <a:tc>
                  <a:txBody>
                    <a:bodyPr/>
                    <a:lstStyle/>
                    <a:p>
                      <a:pPr algn="ctr" fontAlgn="b"/>
                      <a:r>
                        <a:rPr lang="nl-NL" sz="900" b="0" i="0" u="none" strike="noStrike">
                          <a:solidFill>
                            <a:srgbClr val="000000"/>
                          </a:solidFill>
                          <a:effectLst/>
                          <a:latin typeface="+mn-lt"/>
                        </a:rPr>
                        <a:t>3</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3BE7B"/>
                    </a:solidFill>
                  </a:tcPr>
                </a:tc>
                <a:tc>
                  <a:txBody>
                    <a:bodyPr/>
                    <a:lstStyle/>
                    <a:p>
                      <a:pPr algn="ctr" fontAlgn="b"/>
                      <a:r>
                        <a:rPr lang="nl-NL" sz="900" b="0" i="0" u="none" strike="noStrike" dirty="0">
                          <a:solidFill>
                            <a:srgbClr val="000000"/>
                          </a:solidFill>
                          <a:effectLst/>
                          <a:latin typeface="+mn-lt"/>
                        </a:rPr>
                        <a:t>7</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84"/>
                    </a:solidFill>
                  </a:tcPr>
                </a:tc>
                <a:extLst>
                  <a:ext uri="{0D108BD9-81ED-4DB2-BD59-A6C34878D82A}">
                    <a16:rowId xmlns:a16="http://schemas.microsoft.com/office/drawing/2014/main" val="1295806223"/>
                  </a:ext>
                </a:extLst>
              </a:tr>
              <a:tr h="163263">
                <a:tc>
                  <a:txBody>
                    <a:bodyPr/>
                    <a:lstStyle/>
                    <a:p>
                      <a:pPr algn="l" fontAlgn="b"/>
                      <a:r>
                        <a:rPr lang="nl-NL" sz="900" b="0" i="0" u="none" strike="noStrike">
                          <a:solidFill>
                            <a:srgbClr val="000000"/>
                          </a:solidFill>
                          <a:effectLst/>
                          <a:latin typeface="Raleway"/>
                        </a:rPr>
                        <a:t>RMI/24 uur</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900" b="0" i="0" u="none" strike="noStrike">
                          <a:solidFill>
                            <a:srgbClr val="000000"/>
                          </a:solidFill>
                          <a:effectLst/>
                          <a:latin typeface="+mn-lt"/>
                        </a:rPr>
                        <a:t>18</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1D47F"/>
                    </a:solidFill>
                  </a:tcPr>
                </a:tc>
                <a:tc>
                  <a:txBody>
                    <a:bodyPr/>
                    <a:lstStyle/>
                    <a:p>
                      <a:pPr algn="ctr" fontAlgn="b"/>
                      <a:r>
                        <a:rPr lang="nl-NL" sz="900" b="0" i="0" u="none" strike="noStrike" dirty="0">
                          <a:solidFill>
                            <a:srgbClr val="000000"/>
                          </a:solidFill>
                          <a:effectLst/>
                          <a:latin typeface="+mn-lt"/>
                        </a:rPr>
                        <a:t>18</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1D47F"/>
                    </a:solidFill>
                  </a:tcPr>
                </a:tc>
                <a:tc>
                  <a:txBody>
                    <a:bodyPr/>
                    <a:lstStyle/>
                    <a:p>
                      <a:pPr algn="ctr" fontAlgn="b"/>
                      <a:r>
                        <a:rPr lang="nl-NL" sz="900" b="0" i="0" u="none" strike="noStrike" dirty="0">
                          <a:solidFill>
                            <a:srgbClr val="000000"/>
                          </a:solidFill>
                          <a:effectLst/>
                          <a:latin typeface="+mn-lt"/>
                        </a:rPr>
                        <a:t>30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483"/>
                    </a:solidFill>
                  </a:tcPr>
                </a:tc>
                <a:tc>
                  <a:txBody>
                    <a:bodyPr/>
                    <a:lstStyle/>
                    <a:p>
                      <a:pPr algn="ctr" fontAlgn="b"/>
                      <a:r>
                        <a:rPr lang="nl-NL" sz="900" b="0" i="0" u="none" strike="noStrike">
                          <a:solidFill>
                            <a:srgbClr val="000000"/>
                          </a:solidFill>
                          <a:effectLst/>
                          <a:latin typeface="+mn-lt"/>
                        </a:rPr>
                        <a:t>30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483"/>
                    </a:solidFill>
                  </a:tcPr>
                </a:tc>
                <a:tc>
                  <a:txBody>
                    <a:bodyPr/>
                    <a:lstStyle/>
                    <a:p>
                      <a:pPr algn="ctr" fontAlgn="b"/>
                      <a:r>
                        <a:rPr lang="nl-NL" sz="900" b="0" i="0" u="none" strike="noStrike">
                          <a:solidFill>
                            <a:srgbClr val="000000"/>
                          </a:solidFill>
                          <a:effectLst/>
                          <a:latin typeface="+mn-lt"/>
                        </a:rPr>
                        <a:t>26</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84"/>
                    </a:solidFill>
                  </a:tcPr>
                </a:tc>
                <a:tc>
                  <a:txBody>
                    <a:bodyPr/>
                    <a:lstStyle/>
                    <a:p>
                      <a:pPr algn="ctr" fontAlgn="b"/>
                      <a:r>
                        <a:rPr lang="nl-NL" sz="900" b="0" i="0" u="none" strike="noStrike">
                          <a:solidFill>
                            <a:srgbClr val="000000"/>
                          </a:solidFill>
                          <a:effectLst/>
                          <a:latin typeface="+mn-lt"/>
                        </a:rPr>
                        <a:t>26</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84"/>
                    </a:solidFill>
                  </a:tcPr>
                </a:tc>
                <a:tc>
                  <a:txBody>
                    <a:bodyPr/>
                    <a:lstStyle/>
                    <a:p>
                      <a:pPr algn="ctr" fontAlgn="b"/>
                      <a:r>
                        <a:rPr lang="nl-NL" sz="900" b="0" i="0" u="none" strike="noStrike">
                          <a:solidFill>
                            <a:srgbClr val="000000"/>
                          </a:solidFill>
                          <a:effectLst/>
                          <a:latin typeface="+mn-lt"/>
                        </a:rPr>
                        <a:t>18</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1D47F"/>
                    </a:solidFill>
                  </a:tcPr>
                </a:tc>
                <a:tc>
                  <a:txBody>
                    <a:bodyPr/>
                    <a:lstStyle/>
                    <a:p>
                      <a:pPr algn="ctr" fontAlgn="b"/>
                      <a:r>
                        <a:rPr lang="nl-NL" sz="900" b="0" i="0" u="none" strike="noStrike">
                          <a:solidFill>
                            <a:srgbClr val="000000"/>
                          </a:solidFill>
                          <a:effectLst/>
                          <a:latin typeface="+mn-lt"/>
                        </a:rPr>
                        <a:t>15</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C7D"/>
                    </a:solidFill>
                  </a:tcPr>
                </a:tc>
                <a:tc>
                  <a:txBody>
                    <a:bodyPr/>
                    <a:lstStyle/>
                    <a:p>
                      <a:pPr algn="ctr" fontAlgn="b"/>
                      <a:r>
                        <a:rPr lang="nl-NL" sz="900" b="0" i="0" u="none" strike="noStrike">
                          <a:solidFill>
                            <a:srgbClr val="000000"/>
                          </a:solidFill>
                          <a:effectLst/>
                          <a:latin typeface="+mn-lt"/>
                        </a:rPr>
                        <a:t>30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483"/>
                    </a:solidFill>
                  </a:tcPr>
                </a:tc>
                <a:tc>
                  <a:txBody>
                    <a:bodyPr/>
                    <a:lstStyle/>
                    <a:p>
                      <a:pPr algn="ctr" fontAlgn="b"/>
                      <a:r>
                        <a:rPr lang="nl-NL" sz="900" b="0" i="0" u="none" strike="noStrike">
                          <a:solidFill>
                            <a:srgbClr val="000000"/>
                          </a:solidFill>
                          <a:effectLst/>
                          <a:latin typeface="+mn-lt"/>
                        </a:rPr>
                        <a:t>15</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C7D"/>
                    </a:solidFill>
                  </a:tcPr>
                </a:tc>
                <a:tc>
                  <a:txBody>
                    <a:bodyPr/>
                    <a:lstStyle/>
                    <a:p>
                      <a:pPr algn="ctr" fontAlgn="b"/>
                      <a:r>
                        <a:rPr lang="nl-NL" sz="900" b="0" i="0" u="none" strike="noStrike">
                          <a:solidFill>
                            <a:srgbClr val="000000"/>
                          </a:solidFill>
                          <a:effectLst/>
                          <a:latin typeface="+mn-lt"/>
                        </a:rPr>
                        <a:t>65</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A777"/>
                    </a:solidFill>
                  </a:tcPr>
                </a:tc>
                <a:tc>
                  <a:txBody>
                    <a:bodyPr/>
                    <a:lstStyle/>
                    <a:p>
                      <a:pPr algn="ctr" fontAlgn="b"/>
                      <a:r>
                        <a:rPr lang="nl-NL" sz="900" b="0" i="0" u="none" strike="noStrike">
                          <a:solidFill>
                            <a:srgbClr val="000000"/>
                          </a:solidFill>
                          <a:effectLst/>
                          <a:latin typeface="+mn-lt"/>
                        </a:rPr>
                        <a:t>18</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1D47F"/>
                    </a:solidFill>
                  </a:tcPr>
                </a:tc>
                <a:tc>
                  <a:txBody>
                    <a:bodyPr/>
                    <a:lstStyle/>
                    <a:p>
                      <a:pPr algn="ctr" fontAlgn="b"/>
                      <a:r>
                        <a:rPr lang="nl-NL" sz="900" b="0" i="0" u="none" strike="noStrike">
                          <a:solidFill>
                            <a:srgbClr val="000000"/>
                          </a:solidFill>
                          <a:effectLst/>
                          <a:latin typeface="+mn-lt"/>
                        </a:rPr>
                        <a:t>20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A80"/>
                    </a:solidFill>
                  </a:tcPr>
                </a:tc>
                <a:tc>
                  <a:txBody>
                    <a:bodyPr/>
                    <a:lstStyle/>
                    <a:p>
                      <a:pPr algn="ctr" fontAlgn="b"/>
                      <a:r>
                        <a:rPr lang="nl-NL" sz="900" b="0" i="0" u="none" strike="noStrike">
                          <a:solidFill>
                            <a:srgbClr val="000000"/>
                          </a:solidFill>
                          <a:effectLst/>
                          <a:latin typeface="+mn-lt"/>
                        </a:rPr>
                        <a:t>35</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C81"/>
                    </a:solidFill>
                  </a:tcPr>
                </a:tc>
                <a:tc>
                  <a:txBody>
                    <a:bodyPr/>
                    <a:lstStyle/>
                    <a:p>
                      <a:pPr algn="ctr" fontAlgn="b"/>
                      <a:r>
                        <a:rPr lang="nl-NL" sz="900" b="0" i="0" u="none" strike="noStrike">
                          <a:solidFill>
                            <a:srgbClr val="000000"/>
                          </a:solidFill>
                          <a:effectLst/>
                          <a:latin typeface="+mn-lt"/>
                        </a:rPr>
                        <a:t>28</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84"/>
                    </a:solidFill>
                  </a:tcPr>
                </a:tc>
                <a:tc>
                  <a:txBody>
                    <a:bodyPr/>
                    <a:lstStyle/>
                    <a:p>
                      <a:pPr algn="ctr" fontAlgn="b"/>
                      <a:r>
                        <a:rPr lang="nl-NL" sz="900" b="0" i="0" u="none" strike="noStrike">
                          <a:solidFill>
                            <a:srgbClr val="000000"/>
                          </a:solidFill>
                          <a:effectLst/>
                          <a:latin typeface="+mn-lt"/>
                        </a:rPr>
                        <a:t>16</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DCE7E"/>
                    </a:solidFill>
                  </a:tcPr>
                </a:tc>
                <a:tc>
                  <a:txBody>
                    <a:bodyPr/>
                    <a:lstStyle/>
                    <a:p>
                      <a:pPr algn="ctr" fontAlgn="b"/>
                      <a:r>
                        <a:rPr lang="nl-NL" sz="900" b="0" i="0" u="none" strike="noStrike">
                          <a:solidFill>
                            <a:srgbClr val="000000"/>
                          </a:solidFill>
                          <a:effectLst/>
                          <a:latin typeface="+mn-lt"/>
                        </a:rPr>
                        <a:t>25</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883"/>
                    </a:solidFill>
                  </a:tcPr>
                </a:tc>
                <a:tc>
                  <a:txBody>
                    <a:bodyPr/>
                    <a:lstStyle/>
                    <a:p>
                      <a:pPr algn="ctr" fontAlgn="b"/>
                      <a:r>
                        <a:rPr lang="nl-NL" sz="900" b="0" i="0" u="none" strike="noStrike">
                          <a:solidFill>
                            <a:srgbClr val="000000"/>
                          </a:solidFill>
                          <a:effectLst/>
                          <a:latin typeface="+mn-lt"/>
                        </a:rPr>
                        <a:t>40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D380"/>
                    </a:solidFill>
                  </a:tcPr>
                </a:tc>
                <a:tc>
                  <a:txBody>
                    <a:bodyPr/>
                    <a:lstStyle/>
                    <a:p>
                      <a:pPr algn="ctr" fontAlgn="b"/>
                      <a:r>
                        <a:rPr lang="nl-NL" sz="900" b="0" i="0" u="none" strike="noStrike">
                          <a:solidFill>
                            <a:srgbClr val="000000"/>
                          </a:solidFill>
                          <a:effectLst/>
                          <a:latin typeface="+mn-lt"/>
                        </a:rPr>
                        <a:t>26</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84"/>
                    </a:solidFill>
                  </a:tcPr>
                </a:tc>
                <a:tc>
                  <a:txBody>
                    <a:bodyPr/>
                    <a:lstStyle/>
                    <a:p>
                      <a:pPr algn="ctr" fontAlgn="b"/>
                      <a:r>
                        <a:rPr lang="nl-NL" sz="900" b="0" i="0" u="none" strike="noStrike">
                          <a:solidFill>
                            <a:srgbClr val="000000"/>
                          </a:solidFill>
                          <a:effectLst/>
                          <a:latin typeface="+mn-lt"/>
                        </a:rPr>
                        <a:t>100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696B"/>
                    </a:solidFill>
                  </a:tcPr>
                </a:tc>
                <a:tc>
                  <a:txBody>
                    <a:bodyPr/>
                    <a:lstStyle/>
                    <a:p>
                      <a:pPr algn="ctr" fontAlgn="b"/>
                      <a:r>
                        <a:rPr lang="nl-NL" sz="900" b="0" i="0" u="none" strike="noStrike">
                          <a:solidFill>
                            <a:srgbClr val="000000"/>
                          </a:solidFill>
                          <a:effectLst/>
                          <a:latin typeface="+mn-lt"/>
                        </a:rPr>
                        <a:t>22</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DF81"/>
                    </a:solidFill>
                  </a:tcPr>
                </a:tc>
                <a:tc>
                  <a:txBody>
                    <a:bodyPr/>
                    <a:lstStyle/>
                    <a:p>
                      <a:pPr algn="ctr" fontAlgn="b"/>
                      <a:r>
                        <a:rPr lang="nl-NL" sz="900" b="0" i="0" u="none" strike="noStrike">
                          <a:solidFill>
                            <a:srgbClr val="000000"/>
                          </a:solidFill>
                          <a:effectLst/>
                          <a:latin typeface="+mn-lt"/>
                        </a:rPr>
                        <a:t>30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483"/>
                    </a:solidFill>
                  </a:tcPr>
                </a:tc>
                <a:tc>
                  <a:txBody>
                    <a:bodyPr/>
                    <a:lstStyle/>
                    <a:p>
                      <a:pPr algn="ctr" fontAlgn="b"/>
                      <a:r>
                        <a:rPr lang="nl-NL" sz="900" b="0" i="0" u="none" strike="noStrike">
                          <a:solidFill>
                            <a:srgbClr val="000000"/>
                          </a:solidFill>
                          <a:effectLst/>
                          <a:latin typeface="+mn-lt"/>
                        </a:rPr>
                        <a:t>30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483"/>
                    </a:solidFill>
                  </a:tcPr>
                </a:tc>
                <a:tc>
                  <a:txBody>
                    <a:bodyPr/>
                    <a:lstStyle/>
                    <a:p>
                      <a:pPr algn="ctr" fontAlgn="b"/>
                      <a:r>
                        <a:rPr lang="nl-NL" sz="900" b="0" i="0" u="none" strike="noStrike">
                          <a:solidFill>
                            <a:srgbClr val="000000"/>
                          </a:solidFill>
                          <a:effectLst/>
                          <a:latin typeface="+mn-lt"/>
                        </a:rPr>
                        <a:t>17</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D27F"/>
                    </a:solidFill>
                  </a:tcPr>
                </a:tc>
                <a:tc>
                  <a:txBody>
                    <a:bodyPr/>
                    <a:lstStyle/>
                    <a:p>
                      <a:pPr algn="ctr" fontAlgn="b"/>
                      <a:r>
                        <a:rPr lang="nl-NL" sz="900" b="0" i="0" u="none" strike="noStrike">
                          <a:solidFill>
                            <a:srgbClr val="000000"/>
                          </a:solidFill>
                          <a:effectLst/>
                          <a:latin typeface="+mn-lt"/>
                        </a:rPr>
                        <a:t>10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3BE7B"/>
                    </a:solidFill>
                  </a:tcPr>
                </a:tc>
                <a:tc>
                  <a:txBody>
                    <a:bodyPr/>
                    <a:lstStyle/>
                    <a:p>
                      <a:pPr algn="ctr" fontAlgn="b"/>
                      <a:r>
                        <a:rPr lang="nl-NL" sz="900" b="0" i="0" u="none" strike="noStrike">
                          <a:solidFill>
                            <a:srgbClr val="000000"/>
                          </a:solidFill>
                          <a:effectLst/>
                          <a:latin typeface="+mn-lt"/>
                        </a:rPr>
                        <a:t>15</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CC7D"/>
                    </a:solidFill>
                  </a:tcPr>
                </a:tc>
                <a:tc>
                  <a:txBody>
                    <a:bodyPr/>
                    <a:lstStyle/>
                    <a:p>
                      <a:pPr algn="ctr" fontAlgn="b"/>
                      <a:r>
                        <a:rPr lang="nl-NL" sz="900" b="0" i="0" u="none" strike="noStrike">
                          <a:solidFill>
                            <a:srgbClr val="000000"/>
                          </a:solidFill>
                          <a:effectLst/>
                          <a:latin typeface="+mn-lt"/>
                        </a:rPr>
                        <a:t>100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696B"/>
                    </a:solidFill>
                  </a:tcPr>
                </a:tc>
                <a:tc>
                  <a:txBody>
                    <a:bodyPr/>
                    <a:lstStyle/>
                    <a:p>
                      <a:pPr algn="ctr" fontAlgn="b"/>
                      <a:r>
                        <a:rPr lang="nl-NL" sz="900" b="0" i="0" u="none" strike="noStrike">
                          <a:solidFill>
                            <a:srgbClr val="000000"/>
                          </a:solidFill>
                          <a:effectLst/>
                          <a:latin typeface="+mn-lt"/>
                        </a:rPr>
                        <a:t>16</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DCE7E"/>
                    </a:solidFill>
                  </a:tcPr>
                </a:tc>
                <a:tc>
                  <a:txBody>
                    <a:bodyPr/>
                    <a:lstStyle/>
                    <a:p>
                      <a:pPr algn="ctr" fontAlgn="b"/>
                      <a:r>
                        <a:rPr lang="nl-NL" sz="900" b="0" i="0" u="none" strike="noStrike" dirty="0">
                          <a:solidFill>
                            <a:srgbClr val="000000"/>
                          </a:solidFill>
                          <a:effectLst/>
                          <a:latin typeface="+mn-lt"/>
                        </a:rPr>
                        <a:t>30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483"/>
                    </a:solidFill>
                  </a:tcPr>
                </a:tc>
                <a:extLst>
                  <a:ext uri="{0D108BD9-81ED-4DB2-BD59-A6C34878D82A}">
                    <a16:rowId xmlns:a16="http://schemas.microsoft.com/office/drawing/2014/main" val="833690844"/>
                  </a:ext>
                </a:extLst>
              </a:tr>
              <a:tr h="163263">
                <a:tc>
                  <a:txBody>
                    <a:bodyPr/>
                    <a:lstStyle/>
                    <a:p>
                      <a:pPr algn="l" fontAlgn="b"/>
                      <a:r>
                        <a:rPr lang="nl-NL" sz="900" b="0" i="0" u="none" strike="noStrike">
                          <a:solidFill>
                            <a:srgbClr val="000000"/>
                          </a:solidFill>
                          <a:effectLst/>
                          <a:latin typeface="Raleway"/>
                        </a:rPr>
                        <a:t>RMI/week</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900" b="0" i="0" u="none" strike="noStrike">
                          <a:solidFill>
                            <a:srgbClr val="000000"/>
                          </a:solidFill>
                          <a:effectLst/>
                          <a:latin typeface="+mn-lt"/>
                        </a:rPr>
                        <a:t> </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900" b="0" i="0" u="none" strike="noStrike">
                          <a:solidFill>
                            <a:srgbClr val="000000"/>
                          </a:solidFill>
                          <a:effectLst/>
                          <a:latin typeface="+mn-lt"/>
                        </a:rPr>
                        <a:t> </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900" b="0" i="0" u="none" strike="noStrike">
                          <a:solidFill>
                            <a:srgbClr val="000000"/>
                          </a:solidFill>
                          <a:effectLst/>
                          <a:latin typeface="+mn-lt"/>
                        </a:rPr>
                        <a:t>130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CF7F"/>
                    </a:solidFill>
                  </a:tcPr>
                </a:tc>
                <a:tc>
                  <a:txBody>
                    <a:bodyPr/>
                    <a:lstStyle/>
                    <a:p>
                      <a:pPr algn="ctr" fontAlgn="b"/>
                      <a:r>
                        <a:rPr lang="nl-NL" sz="900" b="0" i="0" u="none" strike="noStrike">
                          <a:solidFill>
                            <a:srgbClr val="000000"/>
                          </a:solidFill>
                          <a:effectLst/>
                          <a:latin typeface="+mn-lt"/>
                        </a:rPr>
                        <a:t>100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582"/>
                    </a:solidFill>
                  </a:tcPr>
                </a:tc>
                <a:tc>
                  <a:txBody>
                    <a:bodyPr/>
                    <a:lstStyle/>
                    <a:p>
                      <a:pPr algn="ctr" fontAlgn="b"/>
                      <a:r>
                        <a:rPr lang="nl-NL" sz="900" b="0" i="0" u="none" strike="noStrike">
                          <a:solidFill>
                            <a:srgbClr val="000000"/>
                          </a:solidFill>
                          <a:effectLst/>
                          <a:latin typeface="+mn-lt"/>
                        </a:rPr>
                        <a:t>110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84"/>
                    </a:solidFill>
                  </a:tcPr>
                </a:tc>
                <a:tc>
                  <a:txBody>
                    <a:bodyPr/>
                    <a:lstStyle/>
                    <a:p>
                      <a:pPr algn="ctr" fontAlgn="b"/>
                      <a:r>
                        <a:rPr lang="nl-NL" sz="900" b="0" i="0" u="none" strike="noStrike" dirty="0">
                          <a:solidFill>
                            <a:srgbClr val="000000"/>
                          </a:solidFill>
                          <a:effectLst/>
                          <a:latin typeface="+mn-lt"/>
                        </a:rPr>
                        <a:t>80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DB80"/>
                    </a:solidFill>
                  </a:tcPr>
                </a:tc>
                <a:tc>
                  <a:txBody>
                    <a:bodyPr/>
                    <a:lstStyle/>
                    <a:p>
                      <a:pPr algn="ctr" fontAlgn="b"/>
                      <a:r>
                        <a:rPr lang="nl-NL" sz="900" b="0" i="0" u="none" strike="noStrike">
                          <a:solidFill>
                            <a:srgbClr val="000000"/>
                          </a:solidFill>
                          <a:effectLst/>
                          <a:latin typeface="+mn-lt"/>
                        </a:rPr>
                        <a:t> </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900" b="0" i="0" u="none" strike="noStrike">
                          <a:solidFill>
                            <a:srgbClr val="000000"/>
                          </a:solidFill>
                          <a:effectLst/>
                          <a:latin typeface="+mn-lt"/>
                        </a:rPr>
                        <a:t> </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900" b="0" i="0" u="none" strike="noStrike">
                          <a:solidFill>
                            <a:srgbClr val="000000"/>
                          </a:solidFill>
                          <a:effectLst/>
                          <a:latin typeface="+mn-lt"/>
                        </a:rPr>
                        <a:t>190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786E"/>
                    </a:solidFill>
                  </a:tcPr>
                </a:tc>
                <a:tc>
                  <a:txBody>
                    <a:bodyPr/>
                    <a:lstStyle/>
                    <a:p>
                      <a:pPr algn="ctr" fontAlgn="b"/>
                      <a:r>
                        <a:rPr lang="nl-NL" sz="900" b="0" i="0" u="none" strike="noStrike">
                          <a:solidFill>
                            <a:srgbClr val="000000"/>
                          </a:solidFill>
                          <a:effectLst/>
                          <a:latin typeface="+mn-lt"/>
                        </a:rPr>
                        <a:t>60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3D07E"/>
                    </a:solidFill>
                  </a:tcPr>
                </a:tc>
                <a:tc>
                  <a:txBody>
                    <a:bodyPr/>
                    <a:lstStyle/>
                    <a:p>
                      <a:pPr algn="ctr" fontAlgn="b"/>
                      <a:r>
                        <a:rPr lang="nl-NL" sz="900" b="0" i="0" u="none" strike="noStrike">
                          <a:solidFill>
                            <a:srgbClr val="000000"/>
                          </a:solidFill>
                          <a:effectLst/>
                          <a:latin typeface="+mn-lt"/>
                        </a:rPr>
                        <a:t>183</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8270"/>
                    </a:solidFill>
                  </a:tcPr>
                </a:tc>
                <a:tc>
                  <a:txBody>
                    <a:bodyPr/>
                    <a:lstStyle/>
                    <a:p>
                      <a:pPr algn="ctr" fontAlgn="b"/>
                      <a:r>
                        <a:rPr lang="nl-NL" sz="900" b="0" i="0" u="none" strike="noStrike">
                          <a:solidFill>
                            <a:srgbClr val="000000"/>
                          </a:solidFill>
                          <a:effectLst/>
                          <a:latin typeface="+mn-lt"/>
                        </a:rPr>
                        <a:t> </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900" b="0" i="0" u="none" strike="noStrike">
                          <a:solidFill>
                            <a:srgbClr val="000000"/>
                          </a:solidFill>
                          <a:effectLst/>
                          <a:latin typeface="+mn-lt"/>
                        </a:rPr>
                        <a:t>80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DB80"/>
                    </a:solidFill>
                  </a:tcPr>
                </a:tc>
                <a:tc>
                  <a:txBody>
                    <a:bodyPr/>
                    <a:lstStyle/>
                    <a:p>
                      <a:pPr algn="ctr" fontAlgn="b"/>
                      <a:r>
                        <a:rPr lang="nl-NL" sz="900" b="0" i="0" u="none" strike="noStrike">
                          <a:solidFill>
                            <a:srgbClr val="000000"/>
                          </a:solidFill>
                          <a:effectLst/>
                          <a:latin typeface="+mn-lt"/>
                        </a:rPr>
                        <a:t>161</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A276"/>
                    </a:solidFill>
                  </a:tcPr>
                </a:tc>
                <a:tc>
                  <a:txBody>
                    <a:bodyPr/>
                    <a:lstStyle/>
                    <a:p>
                      <a:pPr algn="ctr" fontAlgn="b"/>
                      <a:r>
                        <a:rPr lang="nl-NL" sz="900" b="0" i="0" u="none" strike="noStrike">
                          <a:solidFill>
                            <a:srgbClr val="000000"/>
                          </a:solidFill>
                          <a:effectLst/>
                          <a:latin typeface="+mn-lt"/>
                        </a:rPr>
                        <a:t>86</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81"/>
                    </a:solidFill>
                  </a:tcPr>
                </a:tc>
                <a:tc>
                  <a:txBody>
                    <a:bodyPr/>
                    <a:lstStyle/>
                    <a:p>
                      <a:pPr algn="ctr" fontAlgn="b"/>
                      <a:r>
                        <a:rPr lang="nl-NL" sz="900" b="0" i="0" u="none" strike="noStrike">
                          <a:solidFill>
                            <a:srgbClr val="000000"/>
                          </a:solidFill>
                          <a:effectLst/>
                          <a:latin typeface="+mn-lt"/>
                        </a:rPr>
                        <a:t> </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900" b="0" i="0" u="none" strike="noStrike">
                          <a:solidFill>
                            <a:srgbClr val="000000"/>
                          </a:solidFill>
                          <a:effectLst/>
                          <a:latin typeface="+mn-lt"/>
                        </a:rPr>
                        <a:t> </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900" b="0" i="0" u="none" strike="noStrike">
                          <a:solidFill>
                            <a:srgbClr val="000000"/>
                          </a:solidFill>
                          <a:effectLst/>
                          <a:latin typeface="+mn-lt"/>
                        </a:rPr>
                        <a:t> </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900" b="0" i="0" u="none" strike="noStrike">
                          <a:solidFill>
                            <a:srgbClr val="000000"/>
                          </a:solidFill>
                          <a:effectLst/>
                          <a:latin typeface="+mn-lt"/>
                        </a:rPr>
                        <a:t>110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84"/>
                    </a:solidFill>
                  </a:tcPr>
                </a:tc>
                <a:tc>
                  <a:txBody>
                    <a:bodyPr/>
                    <a:lstStyle/>
                    <a:p>
                      <a:pPr algn="ctr" fontAlgn="b"/>
                      <a:r>
                        <a:rPr lang="nl-NL" sz="900" b="0" i="0" u="none" strike="noStrike">
                          <a:solidFill>
                            <a:srgbClr val="000000"/>
                          </a:solidFill>
                          <a:effectLst/>
                          <a:latin typeface="+mn-lt"/>
                        </a:rPr>
                        <a:t>200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696B"/>
                    </a:solidFill>
                  </a:tcPr>
                </a:tc>
                <a:tc>
                  <a:txBody>
                    <a:bodyPr/>
                    <a:lstStyle/>
                    <a:p>
                      <a:pPr algn="ctr" fontAlgn="b"/>
                      <a:r>
                        <a:rPr lang="nl-NL" sz="900" b="0" i="0" u="none" strike="noStrike">
                          <a:solidFill>
                            <a:srgbClr val="000000"/>
                          </a:solidFill>
                          <a:effectLst/>
                          <a:latin typeface="+mn-lt"/>
                        </a:rPr>
                        <a:t>97</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482"/>
                    </a:solidFill>
                  </a:tcPr>
                </a:tc>
                <a:tc>
                  <a:txBody>
                    <a:bodyPr/>
                    <a:lstStyle/>
                    <a:p>
                      <a:pPr algn="ctr" fontAlgn="b"/>
                      <a:r>
                        <a:rPr lang="nl-NL" sz="900" b="0" i="0" u="none" strike="noStrike">
                          <a:solidFill>
                            <a:srgbClr val="000000"/>
                          </a:solidFill>
                          <a:effectLst/>
                          <a:latin typeface="+mn-lt"/>
                        </a:rPr>
                        <a:t>130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CF7F"/>
                    </a:solidFill>
                  </a:tcPr>
                </a:tc>
                <a:tc>
                  <a:txBody>
                    <a:bodyPr/>
                    <a:lstStyle/>
                    <a:p>
                      <a:pPr algn="ctr" fontAlgn="b"/>
                      <a:r>
                        <a:rPr lang="nl-NL" sz="900" b="0" i="0" u="none" strike="noStrike">
                          <a:solidFill>
                            <a:srgbClr val="000000"/>
                          </a:solidFill>
                          <a:effectLst/>
                          <a:latin typeface="+mn-lt"/>
                        </a:rPr>
                        <a:t>130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CF7F"/>
                    </a:solidFill>
                  </a:tcPr>
                </a:tc>
                <a:tc>
                  <a:txBody>
                    <a:bodyPr/>
                    <a:lstStyle/>
                    <a:p>
                      <a:pPr algn="ctr" fontAlgn="b"/>
                      <a:r>
                        <a:rPr lang="nl-NL" sz="900" b="0" i="0" u="none" strike="noStrike">
                          <a:solidFill>
                            <a:srgbClr val="000000"/>
                          </a:solidFill>
                          <a:effectLst/>
                          <a:latin typeface="+mn-lt"/>
                        </a:rPr>
                        <a:t>53</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6CC7D"/>
                    </a:solidFill>
                  </a:tcPr>
                </a:tc>
                <a:tc>
                  <a:txBody>
                    <a:bodyPr/>
                    <a:lstStyle/>
                    <a:p>
                      <a:pPr algn="ctr" fontAlgn="b"/>
                      <a:r>
                        <a:rPr lang="nl-NL" sz="900" b="0" i="0" u="none" strike="noStrike">
                          <a:solidFill>
                            <a:srgbClr val="000000"/>
                          </a:solidFill>
                          <a:effectLst/>
                          <a:latin typeface="+mn-lt"/>
                        </a:rPr>
                        <a:t> </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900" b="0" i="0" u="none" strike="noStrike">
                          <a:solidFill>
                            <a:srgbClr val="000000"/>
                          </a:solidFill>
                          <a:effectLst/>
                          <a:latin typeface="+mn-lt"/>
                        </a:rPr>
                        <a:t>25</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3BE7B"/>
                    </a:solidFill>
                  </a:tcPr>
                </a:tc>
                <a:tc>
                  <a:txBody>
                    <a:bodyPr/>
                    <a:lstStyle/>
                    <a:p>
                      <a:pPr algn="ctr" fontAlgn="b"/>
                      <a:r>
                        <a:rPr lang="nl-NL" sz="900" b="0" i="0" u="none" strike="noStrike">
                          <a:solidFill>
                            <a:srgbClr val="000000"/>
                          </a:solidFill>
                          <a:effectLst/>
                          <a:latin typeface="+mn-lt"/>
                        </a:rPr>
                        <a:t> </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900" b="0" i="0" u="none" strike="noStrike">
                          <a:solidFill>
                            <a:srgbClr val="000000"/>
                          </a:solidFill>
                          <a:effectLst/>
                          <a:latin typeface="+mn-lt"/>
                        </a:rPr>
                        <a:t>72</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D67F"/>
                    </a:solidFill>
                  </a:tcPr>
                </a:tc>
                <a:tc>
                  <a:txBody>
                    <a:bodyPr/>
                    <a:lstStyle/>
                    <a:p>
                      <a:pPr algn="ctr" fontAlgn="b"/>
                      <a:r>
                        <a:rPr lang="nl-NL" sz="900" b="0" i="0" u="none" strike="noStrike" dirty="0">
                          <a:solidFill>
                            <a:srgbClr val="000000"/>
                          </a:solidFill>
                          <a:effectLst/>
                          <a:latin typeface="+mn-lt"/>
                        </a:rPr>
                        <a:t>130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CF7F"/>
                    </a:solidFill>
                  </a:tcPr>
                </a:tc>
                <a:extLst>
                  <a:ext uri="{0D108BD9-81ED-4DB2-BD59-A6C34878D82A}">
                    <a16:rowId xmlns:a16="http://schemas.microsoft.com/office/drawing/2014/main" val="3153503696"/>
                  </a:ext>
                </a:extLst>
              </a:tr>
              <a:tr h="163263">
                <a:tc>
                  <a:txBody>
                    <a:bodyPr/>
                    <a:lstStyle/>
                    <a:p>
                      <a:pPr algn="l" fontAlgn="b"/>
                      <a:r>
                        <a:rPr lang="nl-NL" sz="900" b="0" i="0" u="none" strike="noStrike">
                          <a:solidFill>
                            <a:srgbClr val="000000"/>
                          </a:solidFill>
                          <a:effectLst/>
                          <a:latin typeface="Raleway"/>
                        </a:rPr>
                        <a:t>RMI/maand</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900" b="0" i="0" u="none" strike="noStrike">
                          <a:solidFill>
                            <a:srgbClr val="000000"/>
                          </a:solidFill>
                          <a:effectLst/>
                          <a:latin typeface="+mn-lt"/>
                        </a:rPr>
                        <a:t>180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D47F"/>
                    </a:solidFill>
                  </a:tcPr>
                </a:tc>
                <a:tc>
                  <a:txBody>
                    <a:bodyPr/>
                    <a:lstStyle/>
                    <a:p>
                      <a:pPr algn="ctr" fontAlgn="b"/>
                      <a:r>
                        <a:rPr lang="nl-NL" sz="900" b="0" i="0" u="none" strike="noStrike">
                          <a:solidFill>
                            <a:srgbClr val="000000"/>
                          </a:solidFill>
                          <a:effectLst/>
                          <a:latin typeface="+mn-lt"/>
                        </a:rPr>
                        <a:t>180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D47F"/>
                    </a:solidFill>
                  </a:tcPr>
                </a:tc>
                <a:tc>
                  <a:txBody>
                    <a:bodyPr/>
                    <a:lstStyle/>
                    <a:p>
                      <a:pPr algn="ctr" fontAlgn="b"/>
                      <a:r>
                        <a:rPr lang="nl-NL" sz="900" b="0" i="0" u="none" strike="noStrike">
                          <a:solidFill>
                            <a:srgbClr val="000000"/>
                          </a:solidFill>
                          <a:effectLst/>
                          <a:latin typeface="+mn-lt"/>
                        </a:rPr>
                        <a:t>310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83"/>
                    </a:solidFill>
                  </a:tcPr>
                </a:tc>
                <a:tc>
                  <a:txBody>
                    <a:bodyPr/>
                    <a:lstStyle/>
                    <a:p>
                      <a:pPr algn="ctr" fontAlgn="b"/>
                      <a:r>
                        <a:rPr lang="nl-NL" sz="900" b="0" i="0" u="none" strike="noStrike">
                          <a:solidFill>
                            <a:srgbClr val="000000"/>
                          </a:solidFill>
                          <a:effectLst/>
                          <a:latin typeface="+mn-lt"/>
                        </a:rPr>
                        <a:t>350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CB7E"/>
                    </a:solidFill>
                  </a:tcPr>
                </a:tc>
                <a:tc>
                  <a:txBody>
                    <a:bodyPr/>
                    <a:lstStyle/>
                    <a:p>
                      <a:pPr algn="ctr" fontAlgn="b"/>
                      <a:r>
                        <a:rPr lang="nl-NL" sz="900" b="0" i="0" u="none" strike="noStrike">
                          <a:solidFill>
                            <a:srgbClr val="000000"/>
                          </a:solidFill>
                          <a:effectLst/>
                          <a:latin typeface="+mn-lt"/>
                        </a:rPr>
                        <a:t>320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E82"/>
                    </a:solidFill>
                  </a:tcPr>
                </a:tc>
                <a:tc>
                  <a:txBody>
                    <a:bodyPr/>
                    <a:lstStyle/>
                    <a:p>
                      <a:pPr algn="ctr" fontAlgn="b"/>
                      <a:r>
                        <a:rPr lang="nl-NL" sz="900" b="0" i="0" u="none" strike="noStrike">
                          <a:solidFill>
                            <a:srgbClr val="000000"/>
                          </a:solidFill>
                          <a:effectLst/>
                          <a:latin typeface="+mn-lt"/>
                        </a:rPr>
                        <a:t>230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E81"/>
                    </a:solidFill>
                  </a:tcPr>
                </a:tc>
                <a:tc>
                  <a:txBody>
                    <a:bodyPr/>
                    <a:lstStyle/>
                    <a:p>
                      <a:pPr algn="ctr" fontAlgn="b"/>
                      <a:r>
                        <a:rPr lang="nl-NL" sz="900" b="0" i="0" u="none" strike="noStrike">
                          <a:solidFill>
                            <a:srgbClr val="000000"/>
                          </a:solidFill>
                          <a:effectLst/>
                          <a:latin typeface="+mn-lt"/>
                        </a:rPr>
                        <a:t>180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D47F"/>
                    </a:solidFill>
                  </a:tcPr>
                </a:tc>
                <a:tc>
                  <a:txBody>
                    <a:bodyPr/>
                    <a:lstStyle/>
                    <a:p>
                      <a:pPr algn="ctr" fontAlgn="b"/>
                      <a:r>
                        <a:rPr lang="nl-NL" sz="900" b="0" i="0" u="none" strike="noStrike">
                          <a:solidFill>
                            <a:srgbClr val="000000"/>
                          </a:solidFill>
                          <a:effectLst/>
                          <a:latin typeface="+mn-lt"/>
                        </a:rPr>
                        <a:t>250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E182"/>
                    </a:solidFill>
                  </a:tcPr>
                </a:tc>
                <a:tc>
                  <a:txBody>
                    <a:bodyPr/>
                    <a:lstStyle/>
                    <a:p>
                      <a:pPr algn="ctr" fontAlgn="b"/>
                      <a:r>
                        <a:rPr lang="nl-NL" sz="900" b="0" i="0" u="none" strike="noStrike">
                          <a:solidFill>
                            <a:srgbClr val="000000"/>
                          </a:solidFill>
                          <a:effectLst/>
                          <a:latin typeface="+mn-lt"/>
                        </a:rPr>
                        <a:t>350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CB7E"/>
                    </a:solidFill>
                  </a:tcPr>
                </a:tc>
                <a:tc>
                  <a:txBody>
                    <a:bodyPr/>
                    <a:lstStyle/>
                    <a:p>
                      <a:pPr algn="ctr" fontAlgn="b"/>
                      <a:r>
                        <a:rPr lang="nl-NL" sz="900" b="0" i="0" u="none" strike="noStrike">
                          <a:solidFill>
                            <a:srgbClr val="000000"/>
                          </a:solidFill>
                          <a:effectLst/>
                          <a:latin typeface="+mn-lt"/>
                        </a:rPr>
                        <a:t>150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CF7E"/>
                    </a:solidFill>
                  </a:tcPr>
                </a:tc>
                <a:tc>
                  <a:txBody>
                    <a:bodyPr/>
                    <a:lstStyle/>
                    <a:p>
                      <a:pPr algn="ctr" fontAlgn="b"/>
                      <a:r>
                        <a:rPr lang="nl-NL" sz="900" b="0" i="0" u="none" strike="noStrike">
                          <a:solidFill>
                            <a:srgbClr val="000000"/>
                          </a:solidFill>
                          <a:effectLst/>
                          <a:latin typeface="+mn-lt"/>
                        </a:rPr>
                        <a:t>378</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B97B"/>
                    </a:solidFill>
                  </a:tcPr>
                </a:tc>
                <a:tc>
                  <a:txBody>
                    <a:bodyPr/>
                    <a:lstStyle/>
                    <a:p>
                      <a:pPr algn="ctr" fontAlgn="b"/>
                      <a:r>
                        <a:rPr lang="nl-NL" sz="900" b="0" i="0" u="none" strike="noStrike">
                          <a:solidFill>
                            <a:srgbClr val="000000"/>
                          </a:solidFill>
                          <a:effectLst/>
                          <a:latin typeface="+mn-lt"/>
                        </a:rPr>
                        <a:t>180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2D47F"/>
                    </a:solidFill>
                  </a:tcPr>
                </a:tc>
                <a:tc>
                  <a:txBody>
                    <a:bodyPr/>
                    <a:lstStyle/>
                    <a:p>
                      <a:pPr algn="ctr" fontAlgn="b"/>
                      <a:r>
                        <a:rPr lang="nl-NL" sz="900" b="0" i="0" u="none" strike="noStrike">
                          <a:solidFill>
                            <a:srgbClr val="000000"/>
                          </a:solidFill>
                          <a:effectLst/>
                          <a:latin typeface="+mn-lt"/>
                        </a:rPr>
                        <a:t>300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84"/>
                    </a:solidFill>
                  </a:tcPr>
                </a:tc>
                <a:tc>
                  <a:txBody>
                    <a:bodyPr/>
                    <a:lstStyle/>
                    <a:p>
                      <a:pPr algn="ctr" fontAlgn="b"/>
                      <a:r>
                        <a:rPr lang="nl-NL" sz="900" b="0" i="0" u="none" strike="noStrike">
                          <a:solidFill>
                            <a:srgbClr val="000000"/>
                          </a:solidFill>
                          <a:effectLst/>
                          <a:latin typeface="+mn-lt"/>
                        </a:rPr>
                        <a:t>322</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D82"/>
                    </a:solidFill>
                  </a:tcPr>
                </a:tc>
                <a:tc>
                  <a:txBody>
                    <a:bodyPr/>
                    <a:lstStyle/>
                    <a:p>
                      <a:pPr algn="ctr" fontAlgn="b"/>
                      <a:r>
                        <a:rPr lang="nl-NL" sz="900" b="0" i="0" u="none" strike="noStrike">
                          <a:solidFill>
                            <a:srgbClr val="000000"/>
                          </a:solidFill>
                          <a:effectLst/>
                          <a:latin typeface="+mn-lt"/>
                        </a:rPr>
                        <a:t>221</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DC81"/>
                    </a:solidFill>
                  </a:tcPr>
                </a:tc>
                <a:tc>
                  <a:txBody>
                    <a:bodyPr/>
                    <a:lstStyle/>
                    <a:p>
                      <a:pPr algn="ctr" fontAlgn="b"/>
                      <a:r>
                        <a:rPr lang="nl-NL" sz="900" b="0" i="0" u="none" strike="noStrike" dirty="0">
                          <a:solidFill>
                            <a:srgbClr val="000000"/>
                          </a:solidFill>
                          <a:effectLst/>
                          <a:latin typeface="+mn-lt"/>
                        </a:rPr>
                        <a:t>160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5D17E"/>
                    </a:solidFill>
                  </a:tcPr>
                </a:tc>
                <a:tc>
                  <a:txBody>
                    <a:bodyPr/>
                    <a:lstStyle/>
                    <a:p>
                      <a:pPr algn="ctr" fontAlgn="b"/>
                      <a:r>
                        <a:rPr lang="nl-NL" sz="900" b="0" i="0" u="none" strike="noStrike" dirty="0">
                          <a:solidFill>
                            <a:srgbClr val="000000"/>
                          </a:solidFill>
                          <a:effectLst/>
                          <a:latin typeface="+mn-lt"/>
                        </a:rPr>
                        <a:t>380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B87B"/>
                    </a:solidFill>
                  </a:tcPr>
                </a:tc>
                <a:tc>
                  <a:txBody>
                    <a:bodyPr/>
                    <a:lstStyle/>
                    <a:p>
                      <a:pPr algn="ctr" fontAlgn="b"/>
                      <a:r>
                        <a:rPr lang="nl-NL" sz="900" b="0" i="0" u="none" strike="noStrike">
                          <a:solidFill>
                            <a:srgbClr val="000000"/>
                          </a:solidFill>
                          <a:effectLst/>
                          <a:latin typeface="+mn-lt"/>
                        </a:rPr>
                        <a:t>350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CB7E"/>
                    </a:solidFill>
                  </a:tcPr>
                </a:tc>
                <a:tc>
                  <a:txBody>
                    <a:bodyPr/>
                    <a:lstStyle/>
                    <a:p>
                      <a:pPr algn="ctr" fontAlgn="b"/>
                      <a:r>
                        <a:rPr lang="nl-NL" sz="900" b="0" i="0" u="none" strike="noStrike" dirty="0">
                          <a:solidFill>
                            <a:srgbClr val="000000"/>
                          </a:solidFill>
                          <a:effectLst/>
                          <a:latin typeface="+mn-lt"/>
                        </a:rPr>
                        <a:t>399</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AB78"/>
                    </a:solidFill>
                  </a:tcPr>
                </a:tc>
                <a:tc>
                  <a:txBody>
                    <a:bodyPr/>
                    <a:lstStyle/>
                    <a:p>
                      <a:pPr algn="ctr" fontAlgn="b"/>
                      <a:r>
                        <a:rPr lang="nl-NL" sz="900" b="0" i="0" u="none" strike="noStrike">
                          <a:solidFill>
                            <a:srgbClr val="000000"/>
                          </a:solidFill>
                          <a:effectLst/>
                          <a:latin typeface="+mn-lt"/>
                        </a:rPr>
                        <a:t>500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696B"/>
                    </a:solidFill>
                  </a:tcPr>
                </a:tc>
                <a:tc>
                  <a:txBody>
                    <a:bodyPr/>
                    <a:lstStyle/>
                    <a:p>
                      <a:pPr algn="ctr" fontAlgn="b"/>
                      <a:r>
                        <a:rPr lang="nl-NL" sz="900" b="0" i="0" u="none" strike="noStrike">
                          <a:solidFill>
                            <a:srgbClr val="000000"/>
                          </a:solidFill>
                          <a:effectLst/>
                          <a:latin typeface="+mn-lt"/>
                        </a:rPr>
                        <a:t>330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D881"/>
                    </a:solidFill>
                  </a:tcPr>
                </a:tc>
                <a:tc>
                  <a:txBody>
                    <a:bodyPr/>
                    <a:lstStyle/>
                    <a:p>
                      <a:pPr algn="ctr" fontAlgn="b"/>
                      <a:r>
                        <a:rPr lang="nl-NL" sz="900" b="0" i="0" u="none" strike="noStrike">
                          <a:solidFill>
                            <a:srgbClr val="000000"/>
                          </a:solidFill>
                          <a:effectLst/>
                          <a:latin typeface="+mn-lt"/>
                        </a:rPr>
                        <a:t>310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83"/>
                    </a:solidFill>
                  </a:tcPr>
                </a:tc>
                <a:tc>
                  <a:txBody>
                    <a:bodyPr/>
                    <a:lstStyle/>
                    <a:p>
                      <a:pPr algn="ctr" fontAlgn="b"/>
                      <a:r>
                        <a:rPr lang="nl-NL" sz="900" b="0" i="0" u="none" strike="noStrike">
                          <a:solidFill>
                            <a:srgbClr val="000000"/>
                          </a:solidFill>
                          <a:effectLst/>
                          <a:latin typeface="+mn-lt"/>
                        </a:rPr>
                        <a:t>310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83"/>
                    </a:solidFill>
                  </a:tcPr>
                </a:tc>
                <a:tc>
                  <a:txBody>
                    <a:bodyPr/>
                    <a:lstStyle/>
                    <a:p>
                      <a:pPr algn="ctr" fontAlgn="b"/>
                      <a:r>
                        <a:rPr lang="nl-NL" sz="900" b="0" i="0" u="none" strike="noStrike">
                          <a:solidFill>
                            <a:srgbClr val="000000"/>
                          </a:solidFill>
                          <a:effectLst/>
                          <a:latin typeface="+mn-lt"/>
                        </a:rPr>
                        <a:t>142</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ACD7E"/>
                    </a:solidFill>
                  </a:tcPr>
                </a:tc>
                <a:tc>
                  <a:txBody>
                    <a:bodyPr/>
                    <a:lstStyle/>
                    <a:p>
                      <a:pPr algn="ctr" fontAlgn="b"/>
                      <a:r>
                        <a:rPr lang="nl-NL" sz="900" b="0" i="0" u="none" strike="noStrike">
                          <a:solidFill>
                            <a:srgbClr val="000000"/>
                          </a:solidFill>
                          <a:effectLst/>
                          <a:latin typeface="+mn-lt"/>
                        </a:rPr>
                        <a:t>100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FC67C"/>
                    </a:solidFill>
                  </a:tcPr>
                </a:tc>
                <a:tc>
                  <a:txBody>
                    <a:bodyPr/>
                    <a:lstStyle/>
                    <a:p>
                      <a:pPr algn="ctr" fontAlgn="b"/>
                      <a:r>
                        <a:rPr lang="nl-NL" sz="900" b="0" i="0" u="none" strike="noStrike">
                          <a:solidFill>
                            <a:srgbClr val="000000"/>
                          </a:solidFill>
                          <a:effectLst/>
                          <a:latin typeface="+mn-lt"/>
                        </a:rPr>
                        <a:t>55</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3BE7B"/>
                    </a:solidFill>
                  </a:tcPr>
                </a:tc>
                <a:tc>
                  <a:txBody>
                    <a:bodyPr/>
                    <a:lstStyle/>
                    <a:p>
                      <a:pPr algn="ctr" fontAlgn="b"/>
                      <a:r>
                        <a:rPr lang="nl-NL" sz="900" b="0" i="0" u="none" strike="noStrike">
                          <a:solidFill>
                            <a:srgbClr val="000000"/>
                          </a:solidFill>
                          <a:effectLst/>
                          <a:latin typeface="+mn-lt"/>
                        </a:rPr>
                        <a:t>300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84"/>
                    </a:solidFill>
                  </a:tcPr>
                </a:tc>
                <a:tc>
                  <a:txBody>
                    <a:bodyPr/>
                    <a:lstStyle/>
                    <a:p>
                      <a:pPr algn="ctr" fontAlgn="b"/>
                      <a:r>
                        <a:rPr lang="nl-NL" sz="900" b="0" i="0" u="none" strike="noStrike">
                          <a:solidFill>
                            <a:srgbClr val="000000"/>
                          </a:solidFill>
                          <a:effectLst/>
                          <a:latin typeface="+mn-lt"/>
                        </a:rPr>
                        <a:t>240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DF81"/>
                    </a:solidFill>
                  </a:tcPr>
                </a:tc>
                <a:tc>
                  <a:txBody>
                    <a:bodyPr/>
                    <a:lstStyle/>
                    <a:p>
                      <a:pPr algn="ctr" fontAlgn="b"/>
                      <a:r>
                        <a:rPr lang="nl-NL" sz="900" b="0" i="0" u="none" strike="noStrike">
                          <a:solidFill>
                            <a:srgbClr val="000000"/>
                          </a:solidFill>
                          <a:effectLst/>
                          <a:latin typeface="+mn-lt"/>
                        </a:rPr>
                        <a:t>310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583"/>
                    </a:solidFill>
                  </a:tcPr>
                </a:tc>
                <a:extLst>
                  <a:ext uri="{0D108BD9-81ED-4DB2-BD59-A6C34878D82A}">
                    <a16:rowId xmlns:a16="http://schemas.microsoft.com/office/drawing/2014/main" val="1816414452"/>
                  </a:ext>
                </a:extLst>
              </a:tr>
              <a:tr h="163263">
                <a:tc>
                  <a:txBody>
                    <a:bodyPr/>
                    <a:lstStyle/>
                    <a:p>
                      <a:pPr algn="l" fontAlgn="b"/>
                      <a:r>
                        <a:rPr lang="nl-NL" sz="900" b="0" i="0" u="none" strike="noStrike">
                          <a:solidFill>
                            <a:srgbClr val="000000"/>
                          </a:solidFill>
                          <a:effectLst/>
                          <a:latin typeface="Raleway"/>
                        </a:rPr>
                        <a:t>RMI/jaar</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nl-NL" sz="900" b="0" i="0" u="none" strike="noStrike">
                          <a:solidFill>
                            <a:srgbClr val="000000"/>
                          </a:solidFill>
                          <a:effectLst/>
                          <a:latin typeface="+mn-lt"/>
                        </a:rPr>
                        <a:t>170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3BE7B"/>
                    </a:solidFill>
                  </a:tcPr>
                </a:tc>
                <a:tc>
                  <a:txBody>
                    <a:bodyPr/>
                    <a:lstStyle/>
                    <a:p>
                      <a:pPr algn="ctr" fontAlgn="b"/>
                      <a:r>
                        <a:rPr lang="nl-NL" sz="900" b="0" i="0" u="none" strike="noStrike">
                          <a:solidFill>
                            <a:srgbClr val="000000"/>
                          </a:solidFill>
                          <a:effectLst/>
                          <a:latin typeface="+mn-lt"/>
                        </a:rPr>
                        <a:t>1000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DCE7E"/>
                    </a:solidFill>
                  </a:tcPr>
                </a:tc>
                <a:tc>
                  <a:txBody>
                    <a:bodyPr/>
                    <a:lstStyle/>
                    <a:p>
                      <a:pPr algn="ctr" fontAlgn="b"/>
                      <a:r>
                        <a:rPr lang="nl-NL" sz="900" b="0" i="0" u="none" strike="noStrike">
                          <a:solidFill>
                            <a:srgbClr val="000000"/>
                          </a:solidFill>
                          <a:effectLst/>
                          <a:latin typeface="+mn-lt"/>
                        </a:rPr>
                        <a:t>2850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C27C"/>
                    </a:solidFill>
                  </a:tcPr>
                </a:tc>
                <a:tc>
                  <a:txBody>
                    <a:bodyPr/>
                    <a:lstStyle/>
                    <a:p>
                      <a:pPr algn="ctr" fontAlgn="b"/>
                      <a:r>
                        <a:rPr lang="nl-NL" sz="900" b="0" i="0" u="none" strike="noStrike" dirty="0">
                          <a:solidFill>
                            <a:srgbClr val="000000"/>
                          </a:solidFill>
                          <a:effectLst/>
                          <a:latin typeface="+mn-lt"/>
                        </a:rPr>
                        <a:t>3575</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F70"/>
                    </a:solidFill>
                  </a:tcPr>
                </a:tc>
                <a:tc>
                  <a:txBody>
                    <a:bodyPr/>
                    <a:lstStyle/>
                    <a:p>
                      <a:pPr algn="ctr" fontAlgn="b"/>
                      <a:r>
                        <a:rPr lang="nl-NL" sz="900" b="0" i="0" u="none" strike="noStrike">
                          <a:solidFill>
                            <a:srgbClr val="000000"/>
                          </a:solidFill>
                          <a:effectLst/>
                          <a:latin typeface="+mn-lt"/>
                        </a:rPr>
                        <a:t>2200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683"/>
                    </a:solidFill>
                  </a:tcPr>
                </a:tc>
                <a:tc>
                  <a:txBody>
                    <a:bodyPr/>
                    <a:lstStyle/>
                    <a:p>
                      <a:pPr algn="ctr" fontAlgn="b"/>
                      <a:r>
                        <a:rPr lang="nl-NL" sz="900" b="0" i="0" u="none" strike="noStrike">
                          <a:solidFill>
                            <a:srgbClr val="000000"/>
                          </a:solidFill>
                          <a:effectLst/>
                          <a:latin typeface="+mn-lt"/>
                        </a:rPr>
                        <a:t>1600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DA80"/>
                    </a:solidFill>
                  </a:tcPr>
                </a:tc>
                <a:tc>
                  <a:txBody>
                    <a:bodyPr/>
                    <a:lstStyle/>
                    <a:p>
                      <a:pPr algn="ctr" fontAlgn="b"/>
                      <a:r>
                        <a:rPr lang="nl-NL" sz="900" b="0" i="0" u="none" strike="noStrike">
                          <a:solidFill>
                            <a:srgbClr val="000000"/>
                          </a:solidFill>
                          <a:effectLst/>
                          <a:latin typeface="+mn-lt"/>
                        </a:rPr>
                        <a:t>1000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DCE7E"/>
                    </a:solidFill>
                  </a:tcPr>
                </a:tc>
                <a:tc>
                  <a:txBody>
                    <a:bodyPr/>
                    <a:lstStyle/>
                    <a:p>
                      <a:pPr algn="ctr" fontAlgn="b"/>
                      <a:r>
                        <a:rPr lang="nl-NL" sz="900" b="0" i="0" u="none" strike="noStrike">
                          <a:solidFill>
                            <a:srgbClr val="000000"/>
                          </a:solidFill>
                          <a:effectLst/>
                          <a:latin typeface="+mn-lt"/>
                        </a:rPr>
                        <a:t>2600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81"/>
                    </a:solidFill>
                  </a:tcPr>
                </a:tc>
                <a:tc>
                  <a:txBody>
                    <a:bodyPr/>
                    <a:lstStyle/>
                    <a:p>
                      <a:pPr algn="ctr" fontAlgn="b"/>
                      <a:r>
                        <a:rPr lang="nl-NL" sz="900" b="0" i="0" u="none" strike="noStrike">
                          <a:solidFill>
                            <a:srgbClr val="000000"/>
                          </a:solidFill>
                          <a:effectLst/>
                          <a:latin typeface="+mn-lt"/>
                        </a:rPr>
                        <a:t>3500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8671"/>
                    </a:solidFill>
                  </a:tcPr>
                </a:tc>
                <a:tc>
                  <a:txBody>
                    <a:bodyPr/>
                    <a:lstStyle/>
                    <a:p>
                      <a:pPr algn="ctr" fontAlgn="b"/>
                      <a:r>
                        <a:rPr lang="nl-NL" sz="900" b="0" i="0" u="none" strike="noStrike">
                          <a:solidFill>
                            <a:srgbClr val="000000"/>
                          </a:solidFill>
                          <a:effectLst/>
                          <a:latin typeface="+mn-lt"/>
                        </a:rPr>
                        <a:t>1500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D880"/>
                    </a:solidFill>
                  </a:tcPr>
                </a:tc>
                <a:tc>
                  <a:txBody>
                    <a:bodyPr/>
                    <a:lstStyle/>
                    <a:p>
                      <a:pPr algn="ctr" fontAlgn="b"/>
                      <a:r>
                        <a:rPr lang="nl-NL" sz="900" b="0" i="0" u="none" strike="noStrike">
                          <a:solidFill>
                            <a:srgbClr val="000000"/>
                          </a:solidFill>
                          <a:effectLst/>
                          <a:latin typeface="+mn-lt"/>
                        </a:rPr>
                        <a:t>2208</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783"/>
                    </a:solidFill>
                  </a:tcPr>
                </a:tc>
                <a:tc>
                  <a:txBody>
                    <a:bodyPr/>
                    <a:lstStyle/>
                    <a:p>
                      <a:pPr algn="ctr" fontAlgn="b"/>
                      <a:r>
                        <a:rPr lang="nl-NL" sz="900" b="0" i="0" u="none" strike="noStrike">
                          <a:solidFill>
                            <a:srgbClr val="000000"/>
                          </a:solidFill>
                          <a:effectLst/>
                          <a:latin typeface="+mn-lt"/>
                        </a:rPr>
                        <a:t>1000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DCE7E"/>
                    </a:solidFill>
                  </a:tcPr>
                </a:tc>
                <a:tc>
                  <a:txBody>
                    <a:bodyPr/>
                    <a:lstStyle/>
                    <a:p>
                      <a:pPr algn="ctr" fontAlgn="b"/>
                      <a:r>
                        <a:rPr lang="nl-NL" sz="900" b="0" i="0" u="none" strike="noStrike">
                          <a:solidFill>
                            <a:srgbClr val="000000"/>
                          </a:solidFill>
                          <a:effectLst/>
                          <a:latin typeface="+mn-lt"/>
                        </a:rPr>
                        <a:t>2500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283"/>
                    </a:solidFill>
                  </a:tcPr>
                </a:tc>
                <a:tc>
                  <a:txBody>
                    <a:bodyPr/>
                    <a:lstStyle/>
                    <a:p>
                      <a:pPr algn="ctr" fontAlgn="b"/>
                      <a:r>
                        <a:rPr lang="nl-NL" sz="900" b="0" i="0" u="none" strike="noStrike">
                          <a:solidFill>
                            <a:srgbClr val="000000"/>
                          </a:solidFill>
                          <a:effectLst/>
                          <a:latin typeface="+mn-lt"/>
                        </a:rPr>
                        <a:t>1937</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E182"/>
                    </a:solidFill>
                  </a:tcPr>
                </a:tc>
                <a:tc>
                  <a:txBody>
                    <a:bodyPr/>
                    <a:lstStyle/>
                    <a:p>
                      <a:pPr algn="ctr" fontAlgn="b"/>
                      <a:r>
                        <a:rPr lang="nl-NL" sz="900" b="0" i="0" u="none" strike="noStrike">
                          <a:solidFill>
                            <a:srgbClr val="000000"/>
                          </a:solidFill>
                          <a:effectLst/>
                          <a:latin typeface="+mn-lt"/>
                        </a:rPr>
                        <a:t>1026</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ECF7E"/>
                    </a:solidFill>
                  </a:tcPr>
                </a:tc>
                <a:tc>
                  <a:txBody>
                    <a:bodyPr/>
                    <a:lstStyle/>
                    <a:p>
                      <a:pPr algn="ctr" fontAlgn="b"/>
                      <a:r>
                        <a:rPr lang="nl-NL" sz="900" b="0" i="0" u="none" strike="noStrike">
                          <a:solidFill>
                            <a:srgbClr val="000000"/>
                          </a:solidFill>
                          <a:effectLst/>
                          <a:latin typeface="+mn-lt"/>
                        </a:rPr>
                        <a:t>1600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7DA80"/>
                    </a:solidFill>
                  </a:tcPr>
                </a:tc>
                <a:tc>
                  <a:txBody>
                    <a:bodyPr/>
                    <a:lstStyle/>
                    <a:p>
                      <a:pPr algn="ctr" fontAlgn="b"/>
                      <a:r>
                        <a:rPr lang="nl-NL" sz="900" b="0" i="0" u="none" strike="noStrike">
                          <a:solidFill>
                            <a:srgbClr val="000000"/>
                          </a:solidFill>
                          <a:effectLst/>
                          <a:latin typeface="+mn-lt"/>
                        </a:rPr>
                        <a:t>3804</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696B"/>
                    </a:solidFill>
                  </a:tcPr>
                </a:tc>
                <a:tc>
                  <a:txBody>
                    <a:bodyPr/>
                    <a:lstStyle/>
                    <a:p>
                      <a:pPr algn="ctr" fontAlgn="b"/>
                      <a:r>
                        <a:rPr lang="nl-NL" sz="900" b="0" i="0" u="none" strike="noStrike">
                          <a:solidFill>
                            <a:srgbClr val="000000"/>
                          </a:solidFill>
                          <a:effectLst/>
                          <a:latin typeface="+mn-lt"/>
                        </a:rPr>
                        <a:t>3650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786E"/>
                    </a:solidFill>
                  </a:tcPr>
                </a:tc>
                <a:tc>
                  <a:txBody>
                    <a:bodyPr/>
                    <a:lstStyle/>
                    <a:p>
                      <a:pPr algn="ctr" fontAlgn="b"/>
                      <a:r>
                        <a:rPr lang="nl-NL" sz="900" b="0" i="0" u="none" strike="noStrike">
                          <a:solidFill>
                            <a:srgbClr val="000000"/>
                          </a:solidFill>
                          <a:effectLst/>
                          <a:latin typeface="+mn-lt"/>
                        </a:rPr>
                        <a:t>2601</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D981"/>
                    </a:solidFill>
                  </a:tcPr>
                </a:tc>
                <a:tc>
                  <a:txBody>
                    <a:bodyPr/>
                    <a:lstStyle/>
                    <a:p>
                      <a:pPr algn="ctr" fontAlgn="b"/>
                      <a:r>
                        <a:rPr lang="nl-NL" sz="900" b="0" i="0" u="none" strike="noStrike">
                          <a:solidFill>
                            <a:srgbClr val="000000"/>
                          </a:solidFill>
                          <a:effectLst/>
                          <a:latin typeface="+mn-lt"/>
                        </a:rPr>
                        <a:t>2800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C67D"/>
                    </a:solidFill>
                  </a:tcPr>
                </a:tc>
                <a:tc>
                  <a:txBody>
                    <a:bodyPr/>
                    <a:lstStyle/>
                    <a:p>
                      <a:pPr algn="ctr" fontAlgn="b"/>
                      <a:r>
                        <a:rPr lang="nl-NL" sz="900" b="0" i="0" u="none" strike="noStrike" dirty="0">
                          <a:solidFill>
                            <a:srgbClr val="000000"/>
                          </a:solidFill>
                          <a:effectLst/>
                          <a:latin typeface="+mn-lt"/>
                        </a:rPr>
                        <a:t>3288</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9975"/>
                    </a:solidFill>
                  </a:tcPr>
                </a:tc>
                <a:tc>
                  <a:txBody>
                    <a:bodyPr/>
                    <a:lstStyle/>
                    <a:p>
                      <a:pPr algn="ctr" fontAlgn="b"/>
                      <a:r>
                        <a:rPr lang="nl-NL" sz="900" b="0" i="0" u="none" strike="noStrike">
                          <a:solidFill>
                            <a:srgbClr val="000000"/>
                          </a:solidFill>
                          <a:effectLst/>
                          <a:latin typeface="+mn-lt"/>
                        </a:rPr>
                        <a:t>2850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C27C"/>
                    </a:solidFill>
                  </a:tcPr>
                </a:tc>
                <a:tc>
                  <a:txBody>
                    <a:bodyPr/>
                    <a:lstStyle/>
                    <a:p>
                      <a:pPr algn="ctr" fontAlgn="b"/>
                      <a:r>
                        <a:rPr lang="nl-NL" sz="900" b="0" i="0" u="none" strike="noStrike">
                          <a:solidFill>
                            <a:srgbClr val="000000"/>
                          </a:solidFill>
                          <a:effectLst/>
                          <a:latin typeface="+mn-lt"/>
                        </a:rPr>
                        <a:t>2850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C27C"/>
                    </a:solidFill>
                  </a:tcPr>
                </a:tc>
                <a:tc>
                  <a:txBody>
                    <a:bodyPr/>
                    <a:lstStyle/>
                    <a:p>
                      <a:pPr algn="ctr" fontAlgn="b"/>
                      <a:r>
                        <a:rPr lang="nl-NL" sz="900" b="0" i="0" u="none" strike="noStrike">
                          <a:solidFill>
                            <a:srgbClr val="000000"/>
                          </a:solidFill>
                          <a:effectLst/>
                          <a:latin typeface="+mn-lt"/>
                        </a:rPr>
                        <a:t>684</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C87D"/>
                    </a:solidFill>
                  </a:tcPr>
                </a:tc>
                <a:tc>
                  <a:txBody>
                    <a:bodyPr/>
                    <a:lstStyle/>
                    <a:p>
                      <a:pPr algn="ctr" fontAlgn="b"/>
                      <a:r>
                        <a:rPr lang="nl-NL" sz="900" b="0" i="0" u="none" strike="noStrike">
                          <a:solidFill>
                            <a:srgbClr val="000000"/>
                          </a:solidFill>
                          <a:effectLst/>
                          <a:latin typeface="+mn-lt"/>
                        </a:rPr>
                        <a:t>1000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DCE7E"/>
                    </a:solidFill>
                  </a:tcPr>
                </a:tc>
                <a:tc>
                  <a:txBody>
                    <a:bodyPr/>
                    <a:lstStyle/>
                    <a:p>
                      <a:pPr algn="ctr" fontAlgn="b"/>
                      <a:r>
                        <a:rPr lang="nl-NL" sz="900" b="0" i="0" u="none" strike="noStrike">
                          <a:solidFill>
                            <a:srgbClr val="000000"/>
                          </a:solidFill>
                          <a:effectLst/>
                          <a:latin typeface="+mn-lt"/>
                        </a:rPr>
                        <a:t>720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9C97D"/>
                    </a:solidFill>
                  </a:tcPr>
                </a:tc>
                <a:tc>
                  <a:txBody>
                    <a:bodyPr/>
                    <a:lstStyle/>
                    <a:p>
                      <a:pPr algn="ctr" fontAlgn="b"/>
                      <a:r>
                        <a:rPr lang="nl-NL" sz="900" b="0" i="0" u="none" strike="noStrike">
                          <a:solidFill>
                            <a:srgbClr val="000000"/>
                          </a:solidFill>
                          <a:effectLst/>
                          <a:latin typeface="+mn-lt"/>
                        </a:rPr>
                        <a:t>2700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D07F"/>
                    </a:solidFill>
                  </a:tcPr>
                </a:tc>
                <a:tc>
                  <a:txBody>
                    <a:bodyPr/>
                    <a:lstStyle/>
                    <a:p>
                      <a:pPr algn="ctr" fontAlgn="b"/>
                      <a:r>
                        <a:rPr lang="nl-NL" sz="900" b="0" i="0" u="none" strike="noStrike" dirty="0">
                          <a:solidFill>
                            <a:srgbClr val="000000"/>
                          </a:solidFill>
                          <a:effectLst/>
                          <a:latin typeface="+mn-lt"/>
                        </a:rPr>
                        <a:t>2400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84"/>
                    </a:solidFill>
                  </a:tcPr>
                </a:tc>
                <a:tc>
                  <a:txBody>
                    <a:bodyPr/>
                    <a:lstStyle/>
                    <a:p>
                      <a:pPr algn="ctr" fontAlgn="b"/>
                      <a:r>
                        <a:rPr lang="nl-NL" sz="900" b="0" i="0" u="none" strike="noStrike" dirty="0">
                          <a:solidFill>
                            <a:srgbClr val="000000"/>
                          </a:solidFill>
                          <a:effectLst/>
                          <a:latin typeface="+mn-lt"/>
                        </a:rPr>
                        <a:t>2850</a:t>
                      </a:r>
                    </a:p>
                  </a:txBody>
                  <a:tcPr marL="4100" marR="4100" marT="41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C27C"/>
                    </a:solidFill>
                  </a:tcPr>
                </a:tc>
                <a:extLst>
                  <a:ext uri="{0D108BD9-81ED-4DB2-BD59-A6C34878D82A}">
                    <a16:rowId xmlns:a16="http://schemas.microsoft.com/office/drawing/2014/main" val="2513327651"/>
                  </a:ext>
                </a:extLst>
              </a:tr>
            </a:tbl>
          </a:graphicData>
        </a:graphic>
      </p:graphicFrame>
      <p:sp>
        <p:nvSpPr>
          <p:cNvPr id="4" name="Ondertitel 3">
            <a:extLst>
              <a:ext uri="{FF2B5EF4-FFF2-40B4-BE49-F238E27FC236}">
                <a16:creationId xmlns:a16="http://schemas.microsoft.com/office/drawing/2014/main" id="{F24FF849-A486-4D65-8D1C-643C98B68AF2}"/>
              </a:ext>
            </a:extLst>
          </p:cNvPr>
          <p:cNvSpPr>
            <a:spLocks noGrp="1"/>
          </p:cNvSpPr>
          <p:nvPr>
            <p:ph type="subTitle" idx="1"/>
          </p:nvPr>
        </p:nvSpPr>
        <p:spPr>
          <a:xfrm>
            <a:off x="507772" y="455195"/>
            <a:ext cx="8573705" cy="317908"/>
          </a:xfrm>
        </p:spPr>
        <p:txBody>
          <a:bodyPr/>
          <a:lstStyle/>
          <a:p>
            <a:r>
              <a:rPr lang="de-DE" dirty="0"/>
              <a:t>Kosten Repair </a:t>
            </a:r>
            <a:r>
              <a:rPr lang="de-DE" dirty="0" err="1"/>
              <a:t>maintenance</a:t>
            </a:r>
            <a:r>
              <a:rPr lang="de-DE" dirty="0"/>
              <a:t> </a:t>
            </a:r>
            <a:r>
              <a:rPr lang="de-DE" dirty="0" err="1"/>
              <a:t>information</a:t>
            </a:r>
            <a:endParaRPr lang="de-DE" dirty="0"/>
          </a:p>
        </p:txBody>
      </p:sp>
      <p:pic>
        <p:nvPicPr>
          <p:cNvPr id="6" name="Afbeelding 5" descr="Afbeelding met illustratie&#10;&#10;Automatisch gegenereerde beschrijving">
            <a:extLst>
              <a:ext uri="{FF2B5EF4-FFF2-40B4-BE49-F238E27FC236}">
                <a16:creationId xmlns:a16="http://schemas.microsoft.com/office/drawing/2014/main" id="{E7D55315-65CD-4B62-B21C-891FCEF6960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6376" y="2678586"/>
            <a:ext cx="158298" cy="158298"/>
          </a:xfrm>
          <a:prstGeom prst="rect">
            <a:avLst/>
          </a:prstGeom>
        </p:spPr>
      </p:pic>
      <p:pic>
        <p:nvPicPr>
          <p:cNvPr id="7" name="Afbeelding 6" descr="Afbeelding met illustratie&#10;&#10;Automatisch gegenereerde beschrijving">
            <a:extLst>
              <a:ext uri="{FF2B5EF4-FFF2-40B4-BE49-F238E27FC236}">
                <a16:creationId xmlns:a16="http://schemas.microsoft.com/office/drawing/2014/main" id="{F2AC4E34-AEA0-4E28-BDF5-4C49EB36D6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672" y="2602887"/>
            <a:ext cx="233997" cy="233997"/>
          </a:xfrm>
          <a:prstGeom prst="rect">
            <a:avLst/>
          </a:prstGeom>
        </p:spPr>
      </p:pic>
      <p:pic>
        <p:nvPicPr>
          <p:cNvPr id="8" name="Afbeelding 7">
            <a:extLst>
              <a:ext uri="{FF2B5EF4-FFF2-40B4-BE49-F238E27FC236}">
                <a16:creationId xmlns:a16="http://schemas.microsoft.com/office/drawing/2014/main" id="{937C5B62-73B8-4BC7-BBBC-AD5E8B1BB22E}"/>
              </a:ext>
            </a:extLst>
          </p:cNvPr>
          <p:cNvPicPr>
            <a:picLocks noChangeAspect="1"/>
          </p:cNvPicPr>
          <p:nvPr/>
        </p:nvPicPr>
        <p:blipFill rotWithShape="1">
          <a:blip r:embed="rId5">
            <a:clrChange>
              <a:clrFrom>
                <a:srgbClr val="FFFFFF"/>
              </a:clrFrom>
              <a:clrTo>
                <a:srgbClr val="FFFFFF">
                  <a:alpha val="0"/>
                </a:srgbClr>
              </a:clrTo>
            </a:clrChange>
          </a:blip>
          <a:srcRect l="8584" t="10803" r="10146" b="9490"/>
          <a:stretch/>
        </p:blipFill>
        <p:spPr>
          <a:xfrm>
            <a:off x="2510114" y="2631245"/>
            <a:ext cx="209672" cy="205639"/>
          </a:xfrm>
          <a:prstGeom prst="rect">
            <a:avLst/>
          </a:prstGeom>
        </p:spPr>
      </p:pic>
      <p:pic>
        <p:nvPicPr>
          <p:cNvPr id="9" name="Afbeelding 8">
            <a:extLst>
              <a:ext uri="{FF2B5EF4-FFF2-40B4-BE49-F238E27FC236}">
                <a16:creationId xmlns:a16="http://schemas.microsoft.com/office/drawing/2014/main" id="{0F1645B8-5F7F-4252-9115-7EAFD9E4B8D8}"/>
              </a:ext>
            </a:extLst>
          </p:cNvPr>
          <p:cNvPicPr>
            <a:picLocks noChangeAspect="1"/>
          </p:cNvPicPr>
          <p:nvPr/>
        </p:nvPicPr>
        <p:blipFill rotWithShape="1">
          <a:blip r:embed="rId6">
            <a:clrChange>
              <a:clrFrom>
                <a:srgbClr val="FFFFFF"/>
              </a:clrFrom>
              <a:clrTo>
                <a:srgbClr val="FFFFFF">
                  <a:alpha val="0"/>
                </a:srgbClr>
              </a:clrTo>
            </a:clrChange>
          </a:blip>
          <a:srcRect t="26867" b="25347"/>
          <a:stretch/>
        </p:blipFill>
        <p:spPr>
          <a:xfrm>
            <a:off x="3966042" y="2715889"/>
            <a:ext cx="253201" cy="120995"/>
          </a:xfrm>
          <a:prstGeom prst="rect">
            <a:avLst/>
          </a:prstGeom>
        </p:spPr>
      </p:pic>
      <p:pic>
        <p:nvPicPr>
          <p:cNvPr id="10" name="Afbeelding 9" descr="Afbeelding met schaar, gereedschap&#10;&#10;Automatisch gegenereerde beschrijving">
            <a:extLst>
              <a:ext uri="{FF2B5EF4-FFF2-40B4-BE49-F238E27FC236}">
                <a16:creationId xmlns:a16="http://schemas.microsoft.com/office/drawing/2014/main" id="{DDCFA46F-EE56-43C6-9DF5-CF41713DEBD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360667" y="2655774"/>
            <a:ext cx="181110" cy="181110"/>
          </a:xfrm>
          <a:prstGeom prst="rect">
            <a:avLst/>
          </a:prstGeom>
        </p:spPr>
      </p:pic>
      <p:pic>
        <p:nvPicPr>
          <p:cNvPr id="11" name="Afbeelding 10">
            <a:extLst>
              <a:ext uri="{FF2B5EF4-FFF2-40B4-BE49-F238E27FC236}">
                <a16:creationId xmlns:a16="http://schemas.microsoft.com/office/drawing/2014/main" id="{CA20B406-607D-4E6F-9693-99748E37B95A}"/>
              </a:ext>
            </a:extLst>
          </p:cNvPr>
          <p:cNvPicPr>
            <a:picLocks noChangeAspect="1"/>
          </p:cNvPicPr>
          <p:nvPr/>
        </p:nvPicPr>
        <p:blipFill rotWithShape="1">
          <a:blip r:embed="rId8">
            <a:clrChange>
              <a:clrFrom>
                <a:srgbClr val="FFFFFF"/>
              </a:clrFrom>
              <a:clrTo>
                <a:srgbClr val="FFFFFF">
                  <a:alpha val="0"/>
                </a:srgbClr>
              </a:clrTo>
            </a:clrChange>
          </a:blip>
          <a:srcRect l="10108" t="10880" r="10185" b="10977"/>
          <a:stretch/>
        </p:blipFill>
        <p:spPr>
          <a:xfrm>
            <a:off x="1634677" y="2613617"/>
            <a:ext cx="227732" cy="223267"/>
          </a:xfrm>
          <a:prstGeom prst="rect">
            <a:avLst/>
          </a:prstGeom>
        </p:spPr>
      </p:pic>
      <p:pic>
        <p:nvPicPr>
          <p:cNvPr id="13" name="Afbeelding 12" descr="Afbeelding met schaar&#10;&#10;Automatisch gegenereerde beschrijving">
            <a:extLst>
              <a:ext uri="{FF2B5EF4-FFF2-40B4-BE49-F238E27FC236}">
                <a16:creationId xmlns:a16="http://schemas.microsoft.com/office/drawing/2014/main" id="{EF10E5FD-17A7-41D0-AF8E-2087B57E535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367491" y="2583683"/>
            <a:ext cx="253201" cy="253201"/>
          </a:xfrm>
          <a:prstGeom prst="rect">
            <a:avLst/>
          </a:prstGeom>
        </p:spPr>
      </p:pic>
      <p:pic>
        <p:nvPicPr>
          <p:cNvPr id="14" name="Afbeelding 13">
            <a:extLst>
              <a:ext uri="{FF2B5EF4-FFF2-40B4-BE49-F238E27FC236}">
                <a16:creationId xmlns:a16="http://schemas.microsoft.com/office/drawing/2014/main" id="{24E65484-A59D-42D0-B213-32B8D02D7E13}"/>
              </a:ext>
            </a:extLst>
          </p:cNvPr>
          <p:cNvPicPr>
            <a:picLocks noChangeAspect="1"/>
          </p:cNvPicPr>
          <p:nvPr/>
        </p:nvPicPr>
        <p:blipFill>
          <a:blip r:embed="rId10">
            <a:clrChange>
              <a:clrFrom>
                <a:srgbClr val="FFFFFF"/>
              </a:clrFrom>
              <a:clrTo>
                <a:srgbClr val="FFFFFF">
                  <a:alpha val="0"/>
                </a:srgbClr>
              </a:clrTo>
            </a:clrChange>
          </a:blip>
          <a:stretch>
            <a:fillRect/>
          </a:stretch>
        </p:blipFill>
        <p:spPr>
          <a:xfrm rot="21424253">
            <a:off x="3653283" y="2427080"/>
            <a:ext cx="252710" cy="252710"/>
          </a:xfrm>
          <a:prstGeom prst="rect">
            <a:avLst/>
          </a:prstGeom>
        </p:spPr>
      </p:pic>
      <p:pic>
        <p:nvPicPr>
          <p:cNvPr id="15" name="Afbeelding 14" descr="Afbeelding met illustratie&#10;&#10;Automatisch gegenereerde beschrijving">
            <a:extLst>
              <a:ext uri="{FF2B5EF4-FFF2-40B4-BE49-F238E27FC236}">
                <a16:creationId xmlns:a16="http://schemas.microsoft.com/office/drawing/2014/main" id="{2AD20F54-6D07-4759-B9C7-6CB9CE8F222D}"/>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276170" y="2723918"/>
            <a:ext cx="221586" cy="112966"/>
          </a:xfrm>
          <a:prstGeom prst="rect">
            <a:avLst/>
          </a:prstGeom>
        </p:spPr>
      </p:pic>
      <p:pic>
        <p:nvPicPr>
          <p:cNvPr id="16" name="Afbeelding 15" descr="Afbeelding met illustratie&#10;&#10;Automatisch gegenereerde beschrijving">
            <a:extLst>
              <a:ext uri="{FF2B5EF4-FFF2-40B4-BE49-F238E27FC236}">
                <a16:creationId xmlns:a16="http://schemas.microsoft.com/office/drawing/2014/main" id="{383729E6-E43A-489C-97C4-8E96FB42A23F}"/>
              </a:ext>
            </a:extLst>
          </p:cNvPr>
          <p:cNvPicPr>
            <a:picLocks noChangeAspect="1"/>
          </p:cNvPicPr>
          <p:nvPr/>
        </p:nvPicPr>
        <p:blipFill rotWithShape="1">
          <a:blip r:embed="rId12">
            <a:clrChange>
              <a:clrFrom>
                <a:srgbClr val="FFFFFF"/>
              </a:clrFrom>
              <a:clrTo>
                <a:srgbClr val="FFFFFF">
                  <a:alpha val="0"/>
                </a:srgbClr>
              </a:clrTo>
            </a:clrChange>
          </a:blip>
          <a:srcRect t="19524" b="21050"/>
          <a:stretch/>
        </p:blipFill>
        <p:spPr>
          <a:xfrm rot="21424253">
            <a:off x="3667012" y="2680349"/>
            <a:ext cx="252710" cy="150176"/>
          </a:xfrm>
          <a:prstGeom prst="rect">
            <a:avLst/>
          </a:prstGeom>
        </p:spPr>
      </p:pic>
      <p:pic>
        <p:nvPicPr>
          <p:cNvPr id="17" name="Afbeelding 16">
            <a:extLst>
              <a:ext uri="{FF2B5EF4-FFF2-40B4-BE49-F238E27FC236}">
                <a16:creationId xmlns:a16="http://schemas.microsoft.com/office/drawing/2014/main" id="{38A2F139-6E9E-43DE-AE89-64BB9F08510E}"/>
              </a:ext>
            </a:extLst>
          </p:cNvPr>
          <p:cNvPicPr>
            <a:picLocks noChangeAspect="1"/>
          </p:cNvPicPr>
          <p:nvPr/>
        </p:nvPicPr>
        <p:blipFill rotWithShape="1">
          <a:blip r:embed="rId13">
            <a:clrChange>
              <a:clrFrom>
                <a:srgbClr val="FFFFFF"/>
              </a:clrFrom>
              <a:clrTo>
                <a:srgbClr val="FFFFFF">
                  <a:alpha val="0"/>
                </a:srgbClr>
              </a:clrTo>
            </a:clrChange>
          </a:blip>
          <a:srcRect t="24261" b="23935"/>
          <a:stretch/>
        </p:blipFill>
        <p:spPr>
          <a:xfrm>
            <a:off x="8484335" y="2413613"/>
            <a:ext cx="251618" cy="130348"/>
          </a:xfrm>
          <a:prstGeom prst="rect">
            <a:avLst/>
          </a:prstGeom>
        </p:spPr>
      </p:pic>
      <p:pic>
        <p:nvPicPr>
          <p:cNvPr id="19" name="Afbeelding 18">
            <a:extLst>
              <a:ext uri="{FF2B5EF4-FFF2-40B4-BE49-F238E27FC236}">
                <a16:creationId xmlns:a16="http://schemas.microsoft.com/office/drawing/2014/main" id="{8EEE55E8-D3DB-4173-AD72-FF8E676B0EEF}"/>
              </a:ext>
            </a:extLst>
          </p:cNvPr>
          <p:cNvPicPr>
            <a:picLocks noChangeAspect="1"/>
          </p:cNvPicPr>
          <p:nvPr/>
        </p:nvPicPr>
        <p:blipFill rotWithShape="1">
          <a:blip r:embed="rId14">
            <a:clrChange>
              <a:clrFrom>
                <a:srgbClr val="FFFFFF"/>
              </a:clrFrom>
              <a:clrTo>
                <a:srgbClr val="FFFFFF">
                  <a:alpha val="0"/>
                </a:srgbClr>
              </a:clrTo>
            </a:clrChange>
          </a:blip>
          <a:srcRect t="21820" b="21905"/>
          <a:stretch/>
        </p:blipFill>
        <p:spPr>
          <a:xfrm>
            <a:off x="1584225" y="2362575"/>
            <a:ext cx="342921" cy="192981"/>
          </a:xfrm>
          <a:prstGeom prst="rect">
            <a:avLst/>
          </a:prstGeom>
        </p:spPr>
      </p:pic>
      <p:pic>
        <p:nvPicPr>
          <p:cNvPr id="20" name="Afbeelding 19" descr="Afbeelding met koppelstuk, kabel&#10;&#10;Automatisch gegenereerde beschrijving">
            <a:extLst>
              <a:ext uri="{FF2B5EF4-FFF2-40B4-BE49-F238E27FC236}">
                <a16:creationId xmlns:a16="http://schemas.microsoft.com/office/drawing/2014/main" id="{327019EF-1D98-4FB6-B497-E380511CFE65}"/>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5407009" y="2607812"/>
            <a:ext cx="229072" cy="229072"/>
          </a:xfrm>
          <a:prstGeom prst="rect">
            <a:avLst/>
          </a:prstGeom>
        </p:spPr>
      </p:pic>
      <p:pic>
        <p:nvPicPr>
          <p:cNvPr id="22" name="Afbeelding 21">
            <a:extLst>
              <a:ext uri="{FF2B5EF4-FFF2-40B4-BE49-F238E27FC236}">
                <a16:creationId xmlns:a16="http://schemas.microsoft.com/office/drawing/2014/main" id="{0D49394E-6E44-4845-A9BF-94B4ADFCCD09}"/>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6571711" y="2572942"/>
            <a:ext cx="263942" cy="263942"/>
          </a:xfrm>
          <a:prstGeom prst="rect">
            <a:avLst/>
          </a:prstGeom>
        </p:spPr>
      </p:pic>
      <p:pic>
        <p:nvPicPr>
          <p:cNvPr id="23" name="Afbeelding 22">
            <a:extLst>
              <a:ext uri="{FF2B5EF4-FFF2-40B4-BE49-F238E27FC236}">
                <a16:creationId xmlns:a16="http://schemas.microsoft.com/office/drawing/2014/main" id="{0CC16857-02C6-4E1D-BB10-45C1FEF4CCC3}"/>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6873914" y="2620896"/>
            <a:ext cx="215988" cy="215988"/>
          </a:xfrm>
          <a:prstGeom prst="rect">
            <a:avLst/>
          </a:prstGeom>
        </p:spPr>
      </p:pic>
      <p:pic>
        <p:nvPicPr>
          <p:cNvPr id="24" name="Picture 2" descr="Afbeeldingsresultaat voor skoda logo">
            <a:extLst>
              <a:ext uri="{FF2B5EF4-FFF2-40B4-BE49-F238E27FC236}">
                <a16:creationId xmlns:a16="http://schemas.microsoft.com/office/drawing/2014/main" id="{41B6CECF-1188-41BF-AA04-B11E71205AFF}"/>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5188" y="2574716"/>
            <a:ext cx="220436" cy="262168"/>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Afbeelding 25">
            <a:extLst>
              <a:ext uri="{FF2B5EF4-FFF2-40B4-BE49-F238E27FC236}">
                <a16:creationId xmlns:a16="http://schemas.microsoft.com/office/drawing/2014/main" id="{471E611D-211B-4382-9ECB-59383EB8CBEB}"/>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8476112" y="2558952"/>
            <a:ext cx="277932" cy="277932"/>
          </a:xfrm>
          <a:prstGeom prst="rect">
            <a:avLst/>
          </a:prstGeom>
        </p:spPr>
      </p:pic>
      <p:pic>
        <p:nvPicPr>
          <p:cNvPr id="28" name="Graphic 27">
            <a:extLst>
              <a:ext uri="{FF2B5EF4-FFF2-40B4-BE49-F238E27FC236}">
                <a16:creationId xmlns:a16="http://schemas.microsoft.com/office/drawing/2014/main" id="{685EFCF4-649D-46B8-9A2C-7DFA1F91A5E1}"/>
              </a:ext>
            </a:extLst>
          </p:cNvPr>
          <p:cNvPicPr>
            <a:picLocks noChangeAspect="1"/>
          </p:cNvPicPr>
          <p:nvPr/>
        </p:nvPicPr>
        <p:blipFill>
          <a:blip r:embed="rId20">
            <a:clrChange>
              <a:clrFrom>
                <a:srgbClr val="FFFFFF"/>
              </a:clrFrom>
              <a:clrTo>
                <a:srgbClr val="FFFFFF">
                  <a:alpha val="0"/>
                </a:srgbClr>
              </a:clrTo>
            </a:clrChange>
            <a:extLst>
              <a:ext uri="{96DAC541-7B7A-43D3-8B79-37D633B846F1}">
                <asvg:svgBlip xmlns:asvg="http://schemas.microsoft.com/office/drawing/2016/SVG/main" r:embed="rId21"/>
              </a:ext>
            </a:extLst>
          </a:blip>
          <a:stretch>
            <a:fillRect/>
          </a:stretch>
        </p:blipFill>
        <p:spPr>
          <a:xfrm>
            <a:off x="4840704" y="2631682"/>
            <a:ext cx="205202" cy="205202"/>
          </a:xfrm>
          <a:prstGeom prst="rect">
            <a:avLst/>
          </a:prstGeom>
        </p:spPr>
      </p:pic>
      <p:grpSp>
        <p:nvGrpSpPr>
          <p:cNvPr id="36" name="Groep 35">
            <a:extLst>
              <a:ext uri="{FF2B5EF4-FFF2-40B4-BE49-F238E27FC236}">
                <a16:creationId xmlns:a16="http://schemas.microsoft.com/office/drawing/2014/main" id="{5242CF0B-011B-4800-B588-F0EF0ACE3733}"/>
              </a:ext>
            </a:extLst>
          </p:cNvPr>
          <p:cNvGrpSpPr>
            <a:grpSpLocks noChangeAspect="1"/>
          </p:cNvGrpSpPr>
          <p:nvPr/>
        </p:nvGrpSpPr>
        <p:grpSpPr>
          <a:xfrm>
            <a:off x="8835281" y="2618797"/>
            <a:ext cx="203219" cy="203219"/>
            <a:chOff x="1493619" y="3140159"/>
            <a:chExt cx="540000" cy="540000"/>
          </a:xfrm>
        </p:grpSpPr>
        <p:sp>
          <p:nvSpPr>
            <p:cNvPr id="29" name="Ovaal 28">
              <a:extLst>
                <a:ext uri="{FF2B5EF4-FFF2-40B4-BE49-F238E27FC236}">
                  <a16:creationId xmlns:a16="http://schemas.microsoft.com/office/drawing/2014/main" id="{81363B5C-AB74-4F35-B90B-3B8E0DF6B037}"/>
                </a:ext>
              </a:extLst>
            </p:cNvPr>
            <p:cNvSpPr/>
            <p:nvPr/>
          </p:nvSpPr>
          <p:spPr>
            <a:xfrm>
              <a:off x="1529619" y="3176159"/>
              <a:ext cx="468000" cy="468000"/>
            </a:xfrm>
            <a:prstGeom prst="ellipse">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7" name="Afbeelding 26" descr="Afbeelding met illustratie&#10;&#10;Automatisch gegenereerde beschrijving">
              <a:extLst>
                <a:ext uri="{FF2B5EF4-FFF2-40B4-BE49-F238E27FC236}">
                  <a16:creationId xmlns:a16="http://schemas.microsoft.com/office/drawing/2014/main" id="{E93FB692-BE69-423D-A1DD-0CAC8FE12B47}"/>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1493619" y="3140159"/>
              <a:ext cx="540000" cy="540000"/>
            </a:xfrm>
            <a:prstGeom prst="rect">
              <a:avLst/>
            </a:prstGeom>
          </p:spPr>
        </p:pic>
      </p:grpSp>
      <p:pic>
        <p:nvPicPr>
          <p:cNvPr id="50" name="Afbeelding 49">
            <a:extLst>
              <a:ext uri="{FF2B5EF4-FFF2-40B4-BE49-F238E27FC236}">
                <a16:creationId xmlns:a16="http://schemas.microsoft.com/office/drawing/2014/main" id="{34E4AB55-6DC4-495C-9C7D-1AA034A86710}"/>
              </a:ext>
            </a:extLst>
          </p:cNvPr>
          <p:cNvPicPr>
            <a:picLocks noChangeAspect="1"/>
          </p:cNvPicPr>
          <p:nvPr/>
        </p:nvPicPr>
        <p:blipFill rotWithShape="1">
          <a:blip r:embed="rId23">
            <a:clrChange>
              <a:clrFrom>
                <a:srgbClr val="FFFFFF"/>
              </a:clrFrom>
              <a:clrTo>
                <a:srgbClr val="FFFFFF">
                  <a:alpha val="0"/>
                </a:srgbClr>
              </a:clrTo>
            </a:clrChange>
          </a:blip>
          <a:srcRect l="75980" t="72141" r="11045" b="11376"/>
          <a:stretch/>
        </p:blipFill>
        <p:spPr>
          <a:xfrm>
            <a:off x="8778444" y="2330323"/>
            <a:ext cx="320952" cy="261236"/>
          </a:xfrm>
          <a:prstGeom prst="rect">
            <a:avLst/>
          </a:prstGeom>
        </p:spPr>
      </p:pic>
      <p:pic>
        <p:nvPicPr>
          <p:cNvPr id="46" name="Afbeelding 45">
            <a:extLst>
              <a:ext uri="{FF2B5EF4-FFF2-40B4-BE49-F238E27FC236}">
                <a16:creationId xmlns:a16="http://schemas.microsoft.com/office/drawing/2014/main" id="{15CFC054-16E8-446A-AF9D-BFDDEA371CFE}"/>
              </a:ext>
            </a:extLst>
          </p:cNvPr>
          <p:cNvPicPr>
            <a:picLocks noChangeAspect="1"/>
          </p:cNvPicPr>
          <p:nvPr/>
        </p:nvPicPr>
        <p:blipFill rotWithShape="1">
          <a:blip r:embed="rId24">
            <a:clrChange>
              <a:clrFrom>
                <a:srgbClr val="FFFFFF"/>
              </a:clrFrom>
              <a:clrTo>
                <a:srgbClr val="FFFFFF">
                  <a:alpha val="0"/>
                </a:srgbClr>
              </a:clrTo>
            </a:clrChange>
          </a:blip>
          <a:srcRect l="6096" t="3621" r="7202" b="8254"/>
          <a:stretch/>
        </p:blipFill>
        <p:spPr>
          <a:xfrm>
            <a:off x="5969706" y="2577950"/>
            <a:ext cx="258396" cy="199462"/>
          </a:xfrm>
          <a:prstGeom prst="rect">
            <a:avLst/>
          </a:prstGeom>
        </p:spPr>
      </p:pic>
      <p:pic>
        <p:nvPicPr>
          <p:cNvPr id="48" name="Picture 6" descr="Afbeeldingsresultaat voor ds automobiles logo">
            <a:extLst>
              <a:ext uri="{FF2B5EF4-FFF2-40B4-BE49-F238E27FC236}">
                <a16:creationId xmlns:a16="http://schemas.microsoft.com/office/drawing/2014/main" id="{9C0BEB41-A2D8-4E65-A3B5-58CD3C09DD43}"/>
              </a:ext>
            </a:extLst>
          </p:cNvPr>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2417" y="2686552"/>
            <a:ext cx="209673" cy="150332"/>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Afbeelding 50" descr="Afbeelding met atletiekwedstrijd, golf&#10;&#10;Automatisch gegenereerde beschrijving">
            <a:extLst>
              <a:ext uri="{FF2B5EF4-FFF2-40B4-BE49-F238E27FC236}">
                <a16:creationId xmlns:a16="http://schemas.microsoft.com/office/drawing/2014/main" id="{8DBCFA10-24AF-410F-963B-15AD38EA2566}"/>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6592449" y="2331225"/>
            <a:ext cx="197254" cy="197254"/>
          </a:xfrm>
          <a:prstGeom prst="rect">
            <a:avLst/>
          </a:prstGeom>
        </p:spPr>
      </p:pic>
      <p:pic>
        <p:nvPicPr>
          <p:cNvPr id="57" name="Afbeelding 56">
            <a:extLst>
              <a:ext uri="{FF2B5EF4-FFF2-40B4-BE49-F238E27FC236}">
                <a16:creationId xmlns:a16="http://schemas.microsoft.com/office/drawing/2014/main" id="{ADCCE522-6781-4668-80AE-EDFA85C11EBF}"/>
              </a:ext>
            </a:extLst>
          </p:cNvPr>
          <p:cNvPicPr>
            <a:picLocks noChangeAspect="1"/>
          </p:cNvPicPr>
          <p:nvPr/>
        </p:nvPicPr>
        <p:blipFill>
          <a:blip r:embed="rId27">
            <a:clrChange>
              <a:clrFrom>
                <a:srgbClr val="FFFFFF"/>
              </a:clrFrom>
              <a:clrTo>
                <a:srgbClr val="FFFFFF">
                  <a:alpha val="0"/>
                </a:srgbClr>
              </a:clrTo>
            </a:clrChange>
          </a:blip>
          <a:stretch>
            <a:fillRect/>
          </a:stretch>
        </p:blipFill>
        <p:spPr>
          <a:xfrm>
            <a:off x="8159572" y="2585882"/>
            <a:ext cx="317908" cy="317908"/>
          </a:xfrm>
          <a:prstGeom prst="rect">
            <a:avLst/>
          </a:prstGeom>
        </p:spPr>
      </p:pic>
      <p:pic>
        <p:nvPicPr>
          <p:cNvPr id="61" name="Afbeelding 60">
            <a:extLst>
              <a:ext uri="{FF2B5EF4-FFF2-40B4-BE49-F238E27FC236}">
                <a16:creationId xmlns:a16="http://schemas.microsoft.com/office/drawing/2014/main" id="{5597B40D-BA54-41A9-8AD3-81A369E15130}"/>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4561542" y="2658740"/>
            <a:ext cx="178144" cy="178144"/>
          </a:xfrm>
          <a:prstGeom prst="rect">
            <a:avLst/>
          </a:prstGeom>
        </p:spPr>
      </p:pic>
      <p:pic>
        <p:nvPicPr>
          <p:cNvPr id="58" name="Afbeelding 57">
            <a:extLst>
              <a:ext uri="{FF2B5EF4-FFF2-40B4-BE49-F238E27FC236}">
                <a16:creationId xmlns:a16="http://schemas.microsoft.com/office/drawing/2014/main" id="{5AC187BE-CD2B-42E4-B030-594BDAF15605}"/>
              </a:ext>
            </a:extLst>
          </p:cNvPr>
          <p:cNvPicPr>
            <a:picLocks noChangeAspect="1"/>
          </p:cNvPicPr>
          <p:nvPr/>
        </p:nvPicPr>
        <p:blipFill>
          <a:blip r:embed="rId29">
            <a:clrChange>
              <a:clrFrom>
                <a:srgbClr val="FFFFFF"/>
              </a:clrFrom>
              <a:clrTo>
                <a:srgbClr val="FFFFFF">
                  <a:alpha val="0"/>
                </a:srgbClr>
              </a:clrTo>
            </a:clrChange>
          </a:blip>
          <a:stretch>
            <a:fillRect/>
          </a:stretch>
        </p:blipFill>
        <p:spPr>
          <a:xfrm>
            <a:off x="3016229" y="2568303"/>
            <a:ext cx="342921" cy="342921"/>
          </a:xfrm>
          <a:prstGeom prst="rect">
            <a:avLst/>
          </a:prstGeom>
        </p:spPr>
      </p:pic>
      <p:pic>
        <p:nvPicPr>
          <p:cNvPr id="63" name="Afbeelding 62">
            <a:extLst>
              <a:ext uri="{FF2B5EF4-FFF2-40B4-BE49-F238E27FC236}">
                <a16:creationId xmlns:a16="http://schemas.microsoft.com/office/drawing/2014/main" id="{3CEF4E94-1AA0-4311-BCFC-8F0BD89308D2}"/>
              </a:ext>
            </a:extLst>
          </p:cNvPr>
          <p:cNvPicPr>
            <a:picLocks noChangeAspect="1"/>
          </p:cNvPicPr>
          <p:nvPr/>
        </p:nvPicPr>
        <p:blipFill rotWithShape="1">
          <a:blip r:embed="rId30">
            <a:clrChange>
              <a:clrFrom>
                <a:srgbClr val="FFFFFF"/>
              </a:clrFrom>
              <a:clrTo>
                <a:srgbClr val="FFFFFF">
                  <a:alpha val="0"/>
                </a:srgbClr>
              </a:clrTo>
            </a:clrChange>
          </a:blip>
          <a:srcRect t="16659" b="20400"/>
          <a:stretch/>
        </p:blipFill>
        <p:spPr>
          <a:xfrm>
            <a:off x="6200999" y="2611947"/>
            <a:ext cx="357375" cy="224937"/>
          </a:xfrm>
          <a:prstGeom prst="rect">
            <a:avLst/>
          </a:prstGeom>
        </p:spPr>
      </p:pic>
      <p:pic>
        <p:nvPicPr>
          <p:cNvPr id="65" name="Afbeelding 64">
            <a:extLst>
              <a:ext uri="{FF2B5EF4-FFF2-40B4-BE49-F238E27FC236}">
                <a16:creationId xmlns:a16="http://schemas.microsoft.com/office/drawing/2014/main" id="{DE7D67F7-6855-4B28-A330-1394C440CC71}"/>
              </a:ext>
            </a:extLst>
          </p:cNvPr>
          <p:cNvPicPr>
            <a:picLocks noChangeAspect="1"/>
          </p:cNvPicPr>
          <p:nvPr/>
        </p:nvPicPr>
        <p:blipFill>
          <a:blip r:embed="rId31"/>
          <a:stretch>
            <a:fillRect/>
          </a:stretch>
        </p:blipFill>
        <p:spPr>
          <a:xfrm>
            <a:off x="5683093" y="2631682"/>
            <a:ext cx="252702" cy="205202"/>
          </a:xfrm>
          <a:prstGeom prst="rect">
            <a:avLst/>
          </a:prstGeom>
        </p:spPr>
      </p:pic>
      <p:grpSp>
        <p:nvGrpSpPr>
          <p:cNvPr id="66" name="Groep 65">
            <a:extLst>
              <a:ext uri="{FF2B5EF4-FFF2-40B4-BE49-F238E27FC236}">
                <a16:creationId xmlns:a16="http://schemas.microsoft.com/office/drawing/2014/main" id="{BB9E1D07-6AB8-4155-8B5C-8908D266439C}"/>
              </a:ext>
            </a:extLst>
          </p:cNvPr>
          <p:cNvGrpSpPr/>
          <p:nvPr/>
        </p:nvGrpSpPr>
        <p:grpSpPr>
          <a:xfrm>
            <a:off x="2777969" y="2627044"/>
            <a:ext cx="263942" cy="157802"/>
            <a:chOff x="4897420" y="1911691"/>
            <a:chExt cx="766368" cy="365312"/>
          </a:xfrm>
        </p:grpSpPr>
        <p:sp>
          <p:nvSpPr>
            <p:cNvPr id="67" name="Ovaal 66">
              <a:extLst>
                <a:ext uri="{FF2B5EF4-FFF2-40B4-BE49-F238E27FC236}">
                  <a16:creationId xmlns:a16="http://schemas.microsoft.com/office/drawing/2014/main" id="{D6079091-9476-409E-BE33-7F62C2C07F23}"/>
                </a:ext>
              </a:extLst>
            </p:cNvPr>
            <p:cNvSpPr/>
            <p:nvPr/>
          </p:nvSpPr>
          <p:spPr>
            <a:xfrm>
              <a:off x="4909291" y="1954747"/>
              <a:ext cx="742626" cy="27920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8" name="Afbeelding 67">
              <a:extLst>
                <a:ext uri="{FF2B5EF4-FFF2-40B4-BE49-F238E27FC236}">
                  <a16:creationId xmlns:a16="http://schemas.microsoft.com/office/drawing/2014/main" id="{5FCD8888-B548-4DBC-85F5-32105AE027F9}"/>
                </a:ext>
              </a:extLst>
            </p:cNvPr>
            <p:cNvPicPr>
              <a:picLocks noChangeAspect="1"/>
            </p:cNvPicPr>
            <p:nvPr/>
          </p:nvPicPr>
          <p:blipFill rotWithShape="1">
            <a:blip r:embed="rId32">
              <a:clrChange>
                <a:clrFrom>
                  <a:srgbClr val="FFFFFF"/>
                </a:clrFrom>
                <a:clrTo>
                  <a:srgbClr val="FFFFFF">
                    <a:alpha val="0"/>
                  </a:srgbClr>
                </a:clrTo>
              </a:clrChange>
            </a:blip>
            <a:srcRect t="25738" b="26595"/>
            <a:stretch/>
          </p:blipFill>
          <p:spPr>
            <a:xfrm>
              <a:off x="4897420" y="1911691"/>
              <a:ext cx="766368" cy="365312"/>
            </a:xfrm>
            <a:prstGeom prst="rect">
              <a:avLst/>
            </a:prstGeom>
          </p:spPr>
        </p:pic>
      </p:grpSp>
      <p:pic>
        <p:nvPicPr>
          <p:cNvPr id="69" name="Afbeelding 68">
            <a:extLst>
              <a:ext uri="{FF2B5EF4-FFF2-40B4-BE49-F238E27FC236}">
                <a16:creationId xmlns:a16="http://schemas.microsoft.com/office/drawing/2014/main" id="{9ABD1383-0364-48AA-872F-32ED50ACD318}"/>
              </a:ext>
            </a:extLst>
          </p:cNvPr>
          <p:cNvPicPr>
            <a:picLocks noChangeAspect="1"/>
          </p:cNvPicPr>
          <p:nvPr/>
        </p:nvPicPr>
        <p:blipFill>
          <a:blip r:embed="rId33">
            <a:clrChange>
              <a:clrFrom>
                <a:srgbClr val="FFFFFF"/>
              </a:clrFrom>
              <a:clrTo>
                <a:srgbClr val="FFFFFF">
                  <a:alpha val="0"/>
                </a:srgbClr>
              </a:clrTo>
            </a:clrChange>
          </a:blip>
          <a:stretch>
            <a:fillRect/>
          </a:stretch>
        </p:blipFill>
        <p:spPr>
          <a:xfrm>
            <a:off x="5132145" y="2658740"/>
            <a:ext cx="178144" cy="178144"/>
          </a:xfrm>
          <a:prstGeom prst="rect">
            <a:avLst/>
          </a:prstGeom>
        </p:spPr>
      </p:pic>
      <p:pic>
        <p:nvPicPr>
          <p:cNvPr id="70" name="Afbeelding 69">
            <a:extLst>
              <a:ext uri="{FF2B5EF4-FFF2-40B4-BE49-F238E27FC236}">
                <a16:creationId xmlns:a16="http://schemas.microsoft.com/office/drawing/2014/main" id="{EB1F8243-6317-46D0-BBAF-483FCDCD0E1F}"/>
              </a:ext>
            </a:extLst>
          </p:cNvPr>
          <p:cNvPicPr>
            <a:picLocks noChangeAspect="1"/>
          </p:cNvPicPr>
          <p:nvPr/>
        </p:nvPicPr>
        <p:blipFill>
          <a:blip r:embed="rId34">
            <a:clrChange>
              <a:clrFrom>
                <a:srgbClr val="FFFFFF"/>
              </a:clrFrom>
              <a:clrTo>
                <a:srgbClr val="FFFFFF">
                  <a:alpha val="0"/>
                </a:srgbClr>
              </a:clrTo>
            </a:clrChange>
          </a:blip>
          <a:stretch>
            <a:fillRect/>
          </a:stretch>
        </p:blipFill>
        <p:spPr>
          <a:xfrm>
            <a:off x="7942638" y="2585266"/>
            <a:ext cx="251618" cy="251618"/>
          </a:xfrm>
          <a:prstGeom prst="rect">
            <a:avLst/>
          </a:prstGeom>
        </p:spPr>
      </p:pic>
      <p:pic>
        <p:nvPicPr>
          <p:cNvPr id="71" name="Afbeelding 70">
            <a:extLst>
              <a:ext uri="{FF2B5EF4-FFF2-40B4-BE49-F238E27FC236}">
                <a16:creationId xmlns:a16="http://schemas.microsoft.com/office/drawing/2014/main" id="{5FFDA8BE-768A-49BB-AD91-9946CCB39C1E}"/>
              </a:ext>
            </a:extLst>
          </p:cNvPr>
          <p:cNvPicPr>
            <a:picLocks noChangeAspect="1"/>
          </p:cNvPicPr>
          <p:nvPr/>
        </p:nvPicPr>
        <p:blipFill rotWithShape="1">
          <a:blip r:embed="rId35">
            <a:clrChange>
              <a:clrFrom>
                <a:srgbClr val="FFFFFF"/>
              </a:clrFrom>
              <a:clrTo>
                <a:srgbClr val="FFFFFF">
                  <a:alpha val="0"/>
                </a:srgbClr>
              </a:clrTo>
            </a:clrChange>
          </a:blip>
          <a:srcRect t="27871" b="29063"/>
          <a:stretch/>
        </p:blipFill>
        <p:spPr>
          <a:xfrm rot="16200000">
            <a:off x="7215803" y="2336159"/>
            <a:ext cx="645354" cy="277932"/>
          </a:xfrm>
          <a:prstGeom prst="rect">
            <a:avLst/>
          </a:prstGeom>
        </p:spPr>
      </p:pic>
      <p:pic>
        <p:nvPicPr>
          <p:cNvPr id="72" name="Afbeelding 71">
            <a:extLst>
              <a:ext uri="{FF2B5EF4-FFF2-40B4-BE49-F238E27FC236}">
                <a16:creationId xmlns:a16="http://schemas.microsoft.com/office/drawing/2014/main" id="{AA3E6A13-EE86-4407-9711-1653B2504825}"/>
              </a:ext>
            </a:extLst>
          </p:cNvPr>
          <p:cNvPicPr>
            <a:picLocks noChangeAspect="1"/>
          </p:cNvPicPr>
          <p:nvPr/>
        </p:nvPicPr>
        <p:blipFill>
          <a:blip r:embed="rId36">
            <a:clrChange>
              <a:clrFrom>
                <a:srgbClr val="FFFFFF"/>
              </a:clrFrom>
              <a:clrTo>
                <a:srgbClr val="FFFFFF">
                  <a:alpha val="0"/>
                </a:srgbClr>
              </a:clrTo>
            </a:clrChange>
          </a:blip>
          <a:stretch>
            <a:fillRect/>
          </a:stretch>
        </p:blipFill>
        <p:spPr>
          <a:xfrm>
            <a:off x="7677446" y="2644738"/>
            <a:ext cx="251618" cy="251618"/>
          </a:xfrm>
          <a:prstGeom prst="rect">
            <a:avLst/>
          </a:prstGeom>
        </p:spPr>
      </p:pic>
      <p:pic>
        <p:nvPicPr>
          <p:cNvPr id="43" name="Picture 4" descr="Afbeeldingsresultaat voor citroen logo">
            <a:extLst>
              <a:ext uri="{FF2B5EF4-FFF2-40B4-BE49-F238E27FC236}">
                <a16:creationId xmlns:a16="http://schemas.microsoft.com/office/drawing/2014/main" id="{ED5AFC8C-58B3-469A-B2D9-F3CEFC2E0526}"/>
              </a:ext>
            </a:extLst>
          </p:cNvPr>
          <p:cNvPicPr>
            <a:picLocks noChangeAspect="1" noChangeArrowheads="1"/>
          </p:cNvPicPr>
          <p:nvPr/>
        </p:nvPicPr>
        <p:blipFill>
          <a:blip r:embed="rId3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5163" y="2672644"/>
            <a:ext cx="229072" cy="164240"/>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ekstvak 17">
            <a:extLst>
              <a:ext uri="{FF2B5EF4-FFF2-40B4-BE49-F238E27FC236}">
                <a16:creationId xmlns:a16="http://schemas.microsoft.com/office/drawing/2014/main" id="{9A52E614-BE6F-4BD5-B3D9-DF9FF31D2704}"/>
              </a:ext>
            </a:extLst>
          </p:cNvPr>
          <p:cNvSpPr txBox="1"/>
          <p:nvPr/>
        </p:nvSpPr>
        <p:spPr>
          <a:xfrm>
            <a:off x="457442" y="4121089"/>
            <a:ext cx="5400389" cy="369332"/>
          </a:xfrm>
          <a:prstGeom prst="rect">
            <a:avLst/>
          </a:prstGeom>
          <a:noFill/>
        </p:spPr>
        <p:txBody>
          <a:bodyPr wrap="none" rtlCol="0">
            <a:spAutoFit/>
          </a:bodyPr>
          <a:lstStyle/>
          <a:p>
            <a:r>
              <a:rPr lang="de-DE" dirty="0"/>
              <a:t>RMI-kosten </a:t>
            </a:r>
            <a:r>
              <a:rPr lang="de-DE" dirty="0" err="1"/>
              <a:t>voor</a:t>
            </a:r>
            <a:r>
              <a:rPr lang="de-DE" dirty="0"/>
              <a:t> </a:t>
            </a:r>
            <a:r>
              <a:rPr lang="de-DE" dirty="0" err="1"/>
              <a:t>één</a:t>
            </a:r>
            <a:r>
              <a:rPr lang="de-DE" dirty="0"/>
              <a:t> </a:t>
            </a:r>
            <a:r>
              <a:rPr lang="de-DE" dirty="0" err="1"/>
              <a:t>jaar</a:t>
            </a:r>
            <a:r>
              <a:rPr lang="de-DE" dirty="0"/>
              <a:t> </a:t>
            </a:r>
            <a:r>
              <a:rPr lang="de-DE" dirty="0" err="1"/>
              <a:t>voor</a:t>
            </a:r>
            <a:r>
              <a:rPr lang="de-DE" dirty="0"/>
              <a:t> alle merken: ±</a:t>
            </a:r>
            <a:r>
              <a:rPr lang="nl-NL" dirty="0"/>
              <a:t> € 62.500! </a:t>
            </a:r>
            <a:endParaRPr lang="de-DE" dirty="0"/>
          </a:p>
        </p:txBody>
      </p:sp>
    </p:spTree>
    <p:extLst>
      <p:ext uri="{BB962C8B-B14F-4D97-AF65-F5344CB8AC3E}">
        <p14:creationId xmlns:p14="http://schemas.microsoft.com/office/powerpoint/2010/main" val="143684725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ep 17"/>
          <p:cNvGrpSpPr/>
          <p:nvPr/>
        </p:nvGrpSpPr>
        <p:grpSpPr>
          <a:xfrm>
            <a:off x="4111396" y="440832"/>
            <a:ext cx="1330036" cy="880159"/>
            <a:chOff x="3976478" y="363134"/>
            <a:chExt cx="1553673" cy="1102529"/>
          </a:xfrm>
        </p:grpSpPr>
        <p:grpSp>
          <p:nvGrpSpPr>
            <p:cNvPr id="9" name="Groep 8"/>
            <p:cNvGrpSpPr/>
            <p:nvPr/>
          </p:nvGrpSpPr>
          <p:grpSpPr>
            <a:xfrm>
              <a:off x="3976478" y="363134"/>
              <a:ext cx="1089911" cy="1102529"/>
              <a:chOff x="3976478" y="301884"/>
              <a:chExt cx="1194914" cy="1163780"/>
            </a:xfrm>
          </p:grpSpPr>
          <p:sp>
            <p:nvSpPr>
              <p:cNvPr id="7" name="Ovaal 6"/>
              <p:cNvSpPr/>
              <p:nvPr/>
            </p:nvSpPr>
            <p:spPr>
              <a:xfrm>
                <a:off x="3976478" y="301884"/>
                <a:ext cx="1194914" cy="1163780"/>
              </a:xfrm>
              <a:prstGeom prst="ellipse">
                <a:avLst/>
              </a:prstGeom>
              <a:solidFill>
                <a:schemeClr val="bg1"/>
              </a:solidFill>
              <a:ln w="66675"/>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endParaRPr lang="nl-NL" sz="1600" b="1" dirty="0">
                  <a:solidFill>
                    <a:schemeClr val="accent1"/>
                  </a:solidFill>
                </a:endParaRPr>
              </a:p>
            </p:txBody>
          </p:sp>
          <p:sp>
            <p:nvSpPr>
              <p:cNvPr id="8" name="Tekstvak 7"/>
              <p:cNvSpPr txBox="1"/>
              <p:nvPr/>
            </p:nvSpPr>
            <p:spPr>
              <a:xfrm>
                <a:off x="3976478" y="631979"/>
                <a:ext cx="1181282" cy="503085"/>
              </a:xfrm>
              <a:prstGeom prst="rect">
                <a:avLst/>
              </a:prstGeom>
              <a:noFill/>
            </p:spPr>
            <p:txBody>
              <a:bodyPr wrap="square" lIns="36000" tIns="36000" rIns="36000" bIns="36000" rtlCol="0">
                <a:spAutoFit/>
              </a:bodyPr>
              <a:lstStyle/>
              <a:p>
                <a:pPr algn="ctr"/>
                <a:r>
                  <a:rPr lang="nl-NL" sz="2000" b="1" dirty="0">
                    <a:solidFill>
                      <a:schemeClr val="accent1"/>
                    </a:solidFill>
                  </a:rPr>
                  <a:t>17.00</a:t>
                </a:r>
              </a:p>
            </p:txBody>
          </p:sp>
        </p:grpSp>
        <p:cxnSp>
          <p:nvCxnSpPr>
            <p:cNvPr id="15" name="Rechte verbindingslijn 14"/>
            <p:cNvCxnSpPr>
              <a:cxnSpLocks/>
              <a:stCxn id="7" idx="6"/>
            </p:cNvCxnSpPr>
            <p:nvPr/>
          </p:nvCxnSpPr>
          <p:spPr>
            <a:xfrm>
              <a:off x="5066389" y="914399"/>
              <a:ext cx="463762" cy="0"/>
            </a:xfrm>
            <a:prstGeom prst="line">
              <a:avLst/>
            </a:prstGeom>
            <a:ln w="53975" cap="rnd">
              <a:tailEnd type="oval"/>
            </a:ln>
            <a:effectLst/>
          </p:spPr>
          <p:style>
            <a:lnRef idx="2">
              <a:schemeClr val="accent1"/>
            </a:lnRef>
            <a:fillRef idx="0">
              <a:schemeClr val="accent1"/>
            </a:fillRef>
            <a:effectRef idx="1">
              <a:schemeClr val="accent1"/>
            </a:effectRef>
            <a:fontRef idx="minor">
              <a:schemeClr val="tx1"/>
            </a:fontRef>
          </p:style>
        </p:cxnSp>
      </p:grpSp>
      <p:sp>
        <p:nvSpPr>
          <p:cNvPr id="19" name="Tijdelijke aanduiding voor inhoud 13"/>
          <p:cNvSpPr>
            <a:spLocks noGrp="1"/>
          </p:cNvSpPr>
          <p:nvPr>
            <p:ph sz="half" idx="4294967295"/>
          </p:nvPr>
        </p:nvSpPr>
        <p:spPr>
          <a:xfrm>
            <a:off x="5603456" y="575301"/>
            <a:ext cx="2957036" cy="983722"/>
          </a:xfrm>
          <a:prstGeom prst="rect">
            <a:avLst/>
          </a:prstGeom>
        </p:spPr>
        <p:txBody>
          <a:bodyPr lIns="36000" tIns="36000" rIns="36000" bIns="36000"/>
          <a:lstStyle/>
          <a:p>
            <a:pPr marL="0" indent="0">
              <a:buNone/>
            </a:pPr>
            <a:r>
              <a:rPr lang="nl-NL" sz="2000" b="1" dirty="0">
                <a:solidFill>
                  <a:schemeClr val="accent1"/>
                </a:solidFill>
              </a:rPr>
              <a:t>Johan Schoonhoven / Toine Beljaars</a:t>
            </a:r>
          </a:p>
          <a:p>
            <a:pPr marL="0" indent="0">
              <a:buNone/>
            </a:pPr>
            <a:r>
              <a:rPr lang="nl-NL" sz="1400" b="1" i="1" dirty="0">
                <a:solidFill>
                  <a:schemeClr val="accent1"/>
                </a:solidFill>
              </a:rPr>
              <a:t>Onderzoek Merkerkenningen</a:t>
            </a:r>
            <a:endParaRPr lang="nl-NL" sz="1050" b="1" i="1" dirty="0">
              <a:solidFill>
                <a:schemeClr val="accent1"/>
              </a:solidFill>
            </a:endParaRPr>
          </a:p>
        </p:txBody>
      </p:sp>
      <p:sp>
        <p:nvSpPr>
          <p:cNvPr id="25" name="Tijdelijke aanduiding voor inhoud 13"/>
          <p:cNvSpPr>
            <a:spLocks noGrp="1"/>
          </p:cNvSpPr>
          <p:nvPr>
            <p:ph sz="half" idx="4294967295"/>
          </p:nvPr>
        </p:nvSpPr>
        <p:spPr>
          <a:xfrm>
            <a:off x="5603456" y="1756044"/>
            <a:ext cx="3201108" cy="811367"/>
          </a:xfrm>
          <a:prstGeom prst="rect">
            <a:avLst/>
          </a:prstGeom>
        </p:spPr>
        <p:txBody>
          <a:bodyPr lIns="36000" tIns="36000" rIns="36000" bIns="36000"/>
          <a:lstStyle/>
          <a:p>
            <a:pPr marL="0" indent="0">
              <a:buNone/>
            </a:pPr>
            <a:r>
              <a:rPr lang="nl-NL" sz="2000" b="1" dirty="0">
                <a:solidFill>
                  <a:schemeClr val="accent1"/>
                </a:solidFill>
              </a:rPr>
              <a:t>Frank Ruygrok</a:t>
            </a:r>
            <a:br>
              <a:rPr lang="nl-NL" sz="1050" b="1" dirty="0"/>
            </a:br>
            <a:r>
              <a:rPr lang="nl-NL" sz="1400" b="1" i="1" dirty="0">
                <a:solidFill>
                  <a:schemeClr val="accent1"/>
                </a:solidFill>
              </a:rPr>
              <a:t>Kostprijscalculatie / Branchecijfers</a:t>
            </a:r>
            <a:endParaRPr lang="nl-NL" sz="1050" b="1" i="1" dirty="0">
              <a:solidFill>
                <a:schemeClr val="accent1"/>
              </a:solidFill>
            </a:endParaRPr>
          </a:p>
        </p:txBody>
      </p:sp>
      <p:sp>
        <p:nvSpPr>
          <p:cNvPr id="31" name="Tijdelijke aanduiding voor inhoud 13"/>
          <p:cNvSpPr>
            <a:spLocks noGrp="1"/>
          </p:cNvSpPr>
          <p:nvPr>
            <p:ph sz="half" idx="4294967295"/>
          </p:nvPr>
        </p:nvSpPr>
        <p:spPr>
          <a:xfrm>
            <a:off x="5603456" y="2934893"/>
            <a:ext cx="2957036" cy="595923"/>
          </a:xfrm>
          <a:prstGeom prst="rect">
            <a:avLst/>
          </a:prstGeom>
        </p:spPr>
        <p:txBody>
          <a:bodyPr lIns="36000" tIns="36000" rIns="36000" bIns="36000"/>
          <a:lstStyle/>
          <a:p>
            <a:pPr marL="0" indent="0">
              <a:buNone/>
            </a:pPr>
            <a:r>
              <a:rPr lang="nl-NL" sz="2000" b="1" dirty="0">
                <a:solidFill>
                  <a:schemeClr val="accent1"/>
                </a:solidFill>
              </a:rPr>
              <a:t>Peter Niesink</a:t>
            </a:r>
            <a:br>
              <a:rPr lang="nl-NL" sz="1050" b="1" dirty="0"/>
            </a:br>
            <a:r>
              <a:rPr lang="nl-NL" sz="1400" b="1" i="1" dirty="0">
                <a:solidFill>
                  <a:schemeClr val="accent1"/>
                </a:solidFill>
              </a:rPr>
              <a:t>BOVAG brede activiteiten</a:t>
            </a:r>
            <a:endParaRPr lang="nl-NL" sz="1050" b="1" i="1" dirty="0">
              <a:solidFill>
                <a:schemeClr val="accent1"/>
              </a:solidFill>
            </a:endParaRPr>
          </a:p>
        </p:txBody>
      </p:sp>
      <p:grpSp>
        <p:nvGrpSpPr>
          <p:cNvPr id="34" name="Groep 33"/>
          <p:cNvGrpSpPr/>
          <p:nvPr/>
        </p:nvGrpSpPr>
        <p:grpSpPr>
          <a:xfrm>
            <a:off x="4111396" y="1598537"/>
            <a:ext cx="1330036" cy="880159"/>
            <a:chOff x="3976478" y="363134"/>
            <a:chExt cx="1553673" cy="1102529"/>
          </a:xfrm>
        </p:grpSpPr>
        <p:grpSp>
          <p:nvGrpSpPr>
            <p:cNvPr id="35" name="Groep 34"/>
            <p:cNvGrpSpPr/>
            <p:nvPr/>
          </p:nvGrpSpPr>
          <p:grpSpPr>
            <a:xfrm>
              <a:off x="3976478" y="363134"/>
              <a:ext cx="1089911" cy="1102529"/>
              <a:chOff x="3976478" y="301884"/>
              <a:chExt cx="1194914" cy="1163780"/>
            </a:xfrm>
          </p:grpSpPr>
          <p:sp>
            <p:nvSpPr>
              <p:cNvPr id="37" name="Ovaal 36"/>
              <p:cNvSpPr/>
              <p:nvPr/>
            </p:nvSpPr>
            <p:spPr>
              <a:xfrm>
                <a:off x="3976478" y="301884"/>
                <a:ext cx="1194914" cy="1163780"/>
              </a:xfrm>
              <a:prstGeom prst="ellipse">
                <a:avLst/>
              </a:prstGeom>
              <a:solidFill>
                <a:schemeClr val="bg1"/>
              </a:solidFill>
              <a:ln w="66675"/>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endParaRPr lang="nl-NL" sz="1600" b="1" dirty="0">
                  <a:solidFill>
                    <a:schemeClr val="accent1"/>
                  </a:solidFill>
                </a:endParaRPr>
              </a:p>
            </p:txBody>
          </p:sp>
          <p:sp>
            <p:nvSpPr>
              <p:cNvPr id="38" name="Tekstvak 37"/>
              <p:cNvSpPr txBox="1"/>
              <p:nvPr/>
            </p:nvSpPr>
            <p:spPr>
              <a:xfrm>
                <a:off x="3976478" y="631979"/>
                <a:ext cx="1181282" cy="503085"/>
              </a:xfrm>
              <a:prstGeom prst="rect">
                <a:avLst/>
              </a:prstGeom>
              <a:noFill/>
            </p:spPr>
            <p:txBody>
              <a:bodyPr wrap="square" lIns="36000" tIns="36000" rIns="36000" bIns="36000" rtlCol="0">
                <a:spAutoFit/>
              </a:bodyPr>
              <a:lstStyle/>
              <a:p>
                <a:pPr algn="ctr"/>
                <a:r>
                  <a:rPr lang="nl-NL" sz="2000" b="1" dirty="0">
                    <a:solidFill>
                      <a:schemeClr val="accent1"/>
                    </a:solidFill>
                  </a:rPr>
                  <a:t>17.45</a:t>
                </a:r>
              </a:p>
            </p:txBody>
          </p:sp>
        </p:grpSp>
        <p:cxnSp>
          <p:nvCxnSpPr>
            <p:cNvPr id="36" name="Rechte verbindingslijn 35"/>
            <p:cNvCxnSpPr>
              <a:cxnSpLocks/>
              <a:stCxn id="37" idx="6"/>
            </p:cNvCxnSpPr>
            <p:nvPr/>
          </p:nvCxnSpPr>
          <p:spPr>
            <a:xfrm>
              <a:off x="5066389" y="914399"/>
              <a:ext cx="463762" cy="0"/>
            </a:xfrm>
            <a:prstGeom prst="line">
              <a:avLst/>
            </a:prstGeom>
            <a:ln w="53975" cap="rnd">
              <a:tailEnd type="oval"/>
            </a:ln>
            <a:effectLst/>
          </p:spPr>
          <p:style>
            <a:lnRef idx="2">
              <a:schemeClr val="accent1"/>
            </a:lnRef>
            <a:fillRef idx="0">
              <a:schemeClr val="accent1"/>
            </a:fillRef>
            <a:effectRef idx="1">
              <a:schemeClr val="accent1"/>
            </a:effectRef>
            <a:fontRef idx="minor">
              <a:schemeClr val="tx1"/>
            </a:fontRef>
          </p:style>
        </p:cxnSp>
      </p:grpSp>
      <p:grpSp>
        <p:nvGrpSpPr>
          <p:cNvPr id="39" name="Groep 38"/>
          <p:cNvGrpSpPr/>
          <p:nvPr/>
        </p:nvGrpSpPr>
        <p:grpSpPr>
          <a:xfrm>
            <a:off x="4111396" y="2756242"/>
            <a:ext cx="1330036" cy="880159"/>
            <a:chOff x="3976478" y="363134"/>
            <a:chExt cx="1553673" cy="1102529"/>
          </a:xfrm>
        </p:grpSpPr>
        <p:grpSp>
          <p:nvGrpSpPr>
            <p:cNvPr id="40" name="Groep 39"/>
            <p:cNvGrpSpPr/>
            <p:nvPr/>
          </p:nvGrpSpPr>
          <p:grpSpPr>
            <a:xfrm>
              <a:off x="3976478" y="363134"/>
              <a:ext cx="1089911" cy="1102529"/>
              <a:chOff x="3976478" y="301884"/>
              <a:chExt cx="1194914" cy="1163780"/>
            </a:xfrm>
          </p:grpSpPr>
          <p:sp>
            <p:nvSpPr>
              <p:cNvPr id="42" name="Ovaal 41"/>
              <p:cNvSpPr/>
              <p:nvPr/>
            </p:nvSpPr>
            <p:spPr>
              <a:xfrm>
                <a:off x="3976478" y="301884"/>
                <a:ext cx="1194914" cy="1163780"/>
              </a:xfrm>
              <a:prstGeom prst="ellipse">
                <a:avLst/>
              </a:prstGeom>
              <a:solidFill>
                <a:schemeClr val="bg1"/>
              </a:solidFill>
              <a:ln w="66675"/>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endParaRPr lang="nl-NL" sz="1600" b="1">
                  <a:solidFill>
                    <a:schemeClr val="accent1"/>
                  </a:solidFill>
                </a:endParaRPr>
              </a:p>
            </p:txBody>
          </p:sp>
          <p:sp>
            <p:nvSpPr>
              <p:cNvPr id="43" name="Tekstvak 42"/>
              <p:cNvSpPr txBox="1"/>
              <p:nvPr/>
            </p:nvSpPr>
            <p:spPr>
              <a:xfrm>
                <a:off x="3976478" y="631979"/>
                <a:ext cx="1181282" cy="503085"/>
              </a:xfrm>
              <a:prstGeom prst="rect">
                <a:avLst/>
              </a:prstGeom>
              <a:noFill/>
            </p:spPr>
            <p:txBody>
              <a:bodyPr wrap="square" lIns="36000" tIns="36000" rIns="36000" bIns="36000" rtlCol="0">
                <a:spAutoFit/>
              </a:bodyPr>
              <a:lstStyle/>
              <a:p>
                <a:pPr algn="ctr"/>
                <a:r>
                  <a:rPr lang="nl-NL" sz="2000" b="1">
                    <a:solidFill>
                      <a:schemeClr val="accent1"/>
                    </a:solidFill>
                  </a:rPr>
                  <a:t>18.10</a:t>
                </a:r>
              </a:p>
            </p:txBody>
          </p:sp>
        </p:grpSp>
        <p:cxnSp>
          <p:nvCxnSpPr>
            <p:cNvPr id="41" name="Rechte verbindingslijn 40"/>
            <p:cNvCxnSpPr>
              <a:cxnSpLocks/>
              <a:stCxn id="42" idx="6"/>
            </p:cNvCxnSpPr>
            <p:nvPr/>
          </p:nvCxnSpPr>
          <p:spPr>
            <a:xfrm>
              <a:off x="5066389" y="914399"/>
              <a:ext cx="463762" cy="0"/>
            </a:xfrm>
            <a:prstGeom prst="line">
              <a:avLst/>
            </a:prstGeom>
            <a:ln w="53975" cap="rnd">
              <a:tailEnd type="oval"/>
            </a:ln>
            <a:effectLst/>
          </p:spPr>
          <p:style>
            <a:lnRef idx="2">
              <a:schemeClr val="accent1"/>
            </a:lnRef>
            <a:fillRef idx="0">
              <a:schemeClr val="accent1"/>
            </a:fillRef>
            <a:effectRef idx="1">
              <a:schemeClr val="accent1"/>
            </a:effectRef>
            <a:fontRef idx="minor">
              <a:schemeClr val="tx1"/>
            </a:fontRef>
          </p:style>
        </p:cxnSp>
      </p:grpSp>
      <p:grpSp>
        <p:nvGrpSpPr>
          <p:cNvPr id="44" name="Groep 43"/>
          <p:cNvGrpSpPr/>
          <p:nvPr/>
        </p:nvGrpSpPr>
        <p:grpSpPr>
          <a:xfrm>
            <a:off x="4111396" y="3913948"/>
            <a:ext cx="1330036" cy="880159"/>
            <a:chOff x="3976478" y="363134"/>
            <a:chExt cx="1553673" cy="1102529"/>
          </a:xfrm>
        </p:grpSpPr>
        <p:grpSp>
          <p:nvGrpSpPr>
            <p:cNvPr id="45" name="Groep 44"/>
            <p:cNvGrpSpPr/>
            <p:nvPr/>
          </p:nvGrpSpPr>
          <p:grpSpPr>
            <a:xfrm>
              <a:off x="3976478" y="363134"/>
              <a:ext cx="1089911" cy="1102529"/>
              <a:chOff x="3976478" y="301884"/>
              <a:chExt cx="1194914" cy="1163780"/>
            </a:xfrm>
          </p:grpSpPr>
          <p:sp>
            <p:nvSpPr>
              <p:cNvPr id="47" name="Ovaal 46"/>
              <p:cNvSpPr/>
              <p:nvPr/>
            </p:nvSpPr>
            <p:spPr>
              <a:xfrm>
                <a:off x="3976478" y="301884"/>
                <a:ext cx="1194914" cy="1163780"/>
              </a:xfrm>
              <a:prstGeom prst="ellipse">
                <a:avLst/>
              </a:prstGeom>
              <a:solidFill>
                <a:schemeClr val="bg1"/>
              </a:solidFill>
              <a:ln w="66675"/>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endParaRPr lang="nl-NL" sz="1600" b="1">
                  <a:solidFill>
                    <a:schemeClr val="accent1"/>
                  </a:solidFill>
                </a:endParaRPr>
              </a:p>
            </p:txBody>
          </p:sp>
          <p:sp>
            <p:nvSpPr>
              <p:cNvPr id="48" name="Tekstvak 47"/>
              <p:cNvSpPr txBox="1"/>
              <p:nvPr/>
            </p:nvSpPr>
            <p:spPr>
              <a:xfrm>
                <a:off x="3976478" y="631979"/>
                <a:ext cx="1181282" cy="503085"/>
              </a:xfrm>
              <a:prstGeom prst="rect">
                <a:avLst/>
              </a:prstGeom>
              <a:noFill/>
            </p:spPr>
            <p:txBody>
              <a:bodyPr wrap="square" lIns="36000" tIns="36000" rIns="36000" bIns="36000" rtlCol="0">
                <a:spAutoFit/>
              </a:bodyPr>
              <a:lstStyle/>
              <a:p>
                <a:pPr algn="ctr"/>
                <a:r>
                  <a:rPr lang="nl-NL" sz="2000" b="1">
                    <a:solidFill>
                      <a:schemeClr val="accent1"/>
                    </a:solidFill>
                  </a:rPr>
                  <a:t>18.30</a:t>
                </a:r>
              </a:p>
            </p:txBody>
          </p:sp>
        </p:grpSp>
        <p:cxnSp>
          <p:nvCxnSpPr>
            <p:cNvPr id="46" name="Rechte verbindingslijn 45"/>
            <p:cNvCxnSpPr>
              <a:cxnSpLocks/>
              <a:stCxn id="47" idx="6"/>
            </p:cNvCxnSpPr>
            <p:nvPr/>
          </p:nvCxnSpPr>
          <p:spPr>
            <a:xfrm>
              <a:off x="5066389" y="914399"/>
              <a:ext cx="463762" cy="0"/>
            </a:xfrm>
            <a:prstGeom prst="line">
              <a:avLst/>
            </a:prstGeom>
            <a:ln w="53975" cap="rnd">
              <a:tailEnd type="oval"/>
            </a:ln>
            <a:effectLst/>
          </p:spPr>
          <p:style>
            <a:lnRef idx="2">
              <a:schemeClr val="accent1"/>
            </a:lnRef>
            <a:fillRef idx="0">
              <a:schemeClr val="accent1"/>
            </a:fillRef>
            <a:effectRef idx="1">
              <a:schemeClr val="accent1"/>
            </a:effectRef>
            <a:fontRef idx="minor">
              <a:schemeClr val="tx1"/>
            </a:fontRef>
          </p:style>
        </p:cxnSp>
      </p:grpSp>
      <p:sp>
        <p:nvSpPr>
          <p:cNvPr id="49" name="Tijdelijke aanduiding voor inhoud 13"/>
          <p:cNvSpPr>
            <a:spLocks noGrp="1"/>
          </p:cNvSpPr>
          <p:nvPr>
            <p:ph sz="half" idx="4294967295"/>
          </p:nvPr>
        </p:nvSpPr>
        <p:spPr>
          <a:xfrm>
            <a:off x="5563351" y="4163597"/>
            <a:ext cx="2308109" cy="380480"/>
          </a:xfrm>
          <a:prstGeom prst="rect">
            <a:avLst/>
          </a:prstGeom>
        </p:spPr>
        <p:txBody>
          <a:bodyPr lIns="36000" tIns="36000" rIns="36000" bIns="36000"/>
          <a:lstStyle/>
          <a:p>
            <a:pPr marL="0" indent="0">
              <a:buNone/>
            </a:pPr>
            <a:r>
              <a:rPr lang="nl-NL" sz="2000" b="1" dirty="0">
                <a:solidFill>
                  <a:schemeClr val="accent1"/>
                </a:solidFill>
              </a:rPr>
              <a:t>Barbecue</a:t>
            </a:r>
            <a:r>
              <a:rPr lang="nl-NL" sz="900" b="1" dirty="0">
                <a:solidFill>
                  <a:schemeClr val="accent1"/>
                </a:solidFill>
              </a:rPr>
              <a:t> </a:t>
            </a:r>
            <a:endParaRPr lang="nl-NL" sz="1050" b="1" dirty="0">
              <a:solidFill>
                <a:schemeClr val="accent1"/>
              </a:solidFill>
            </a:endParaRPr>
          </a:p>
        </p:txBody>
      </p:sp>
      <p:pic>
        <p:nvPicPr>
          <p:cNvPr id="1026" name="Picture 2" descr="Afbeeldingsresultaat voor bovaghuis">
            <a:extLst>
              <a:ext uri="{FF2B5EF4-FFF2-40B4-BE49-F238E27FC236}">
                <a16:creationId xmlns:a16="http://schemas.microsoft.com/office/drawing/2014/main" id="{FD48000D-1AE0-4063-9E76-50B0BAEACE32}"/>
              </a:ext>
            </a:extLst>
          </p:cNvPr>
          <p:cNvPicPr>
            <a:picLocks noChangeAspect="1" noChangeArrowheads="1"/>
          </p:cNvPicPr>
          <p:nvPr/>
        </p:nvPicPr>
        <p:blipFill rotWithShape="1">
          <a:blip r:embed="rId2">
            <a:alphaModFix amt="34000"/>
            <a:extLst>
              <a:ext uri="{28A0092B-C50C-407E-A947-70E740481C1C}">
                <a14:useLocalDpi xmlns:a14="http://schemas.microsoft.com/office/drawing/2010/main" val="0"/>
              </a:ext>
            </a:extLst>
          </a:blip>
          <a:srcRect l="20430" t="-269" r="17165" b="269"/>
          <a:stretch/>
        </p:blipFill>
        <p:spPr bwMode="auto">
          <a:xfrm>
            <a:off x="339436" y="440832"/>
            <a:ext cx="3483955" cy="418712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9393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F820328F-B260-4A6B-A523-CAFB4E5D1F29}"/>
              </a:ext>
            </a:extLst>
          </p:cNvPr>
          <p:cNvSpPr>
            <a:spLocks noGrp="1"/>
          </p:cNvSpPr>
          <p:nvPr>
            <p:ph type="subTitle" idx="1"/>
          </p:nvPr>
        </p:nvSpPr>
        <p:spPr/>
        <p:txBody>
          <a:bodyPr/>
          <a:lstStyle/>
          <a:p>
            <a:r>
              <a:rPr lang="de-DE" dirty="0" err="1"/>
              <a:t>Constateringen</a:t>
            </a:r>
            <a:r>
              <a:rPr lang="de-DE" dirty="0"/>
              <a:t> – Technische </a:t>
            </a:r>
            <a:r>
              <a:rPr lang="de-DE" dirty="0" err="1"/>
              <a:t>informatie</a:t>
            </a:r>
            <a:endParaRPr lang="de-DE" dirty="0"/>
          </a:p>
        </p:txBody>
      </p:sp>
      <p:sp>
        <p:nvSpPr>
          <p:cNvPr id="7" name="Tijdelijke aanduiding voor inhoud 13">
            <a:extLst>
              <a:ext uri="{FF2B5EF4-FFF2-40B4-BE49-F238E27FC236}">
                <a16:creationId xmlns:a16="http://schemas.microsoft.com/office/drawing/2014/main" id="{7844FEFD-85AF-4B62-8B5B-A025C0D0BA05}"/>
              </a:ext>
            </a:extLst>
          </p:cNvPr>
          <p:cNvSpPr txBox="1">
            <a:spLocks/>
          </p:cNvSpPr>
          <p:nvPr/>
        </p:nvSpPr>
        <p:spPr>
          <a:xfrm>
            <a:off x="236887" y="944137"/>
            <a:ext cx="8605579" cy="3040034"/>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RMI van alle merken beschikbaar</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RMI omgeving (websites) tegen een vergoeding toegankelijk</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Registratie en inloggen niet altijd even eenvoudig</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Zoeken/vinden van de juiste informatie kost (veel) tijd</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RMI met alleen raadpleeg/afdrukfunctie</a:t>
            </a:r>
          </a:p>
          <a:p>
            <a:pPr lvl="1">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Afdruk belangrijk voor dossiervorming</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Bevragingen mogelijk o.b.v. abonnement per uur/uren, dag, week, maand, jaar</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RMI niet altijd in het Nederlands beschikbaar</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RMI soms alleen op modelniveau oproepbaar binnen één sessie– niet </a:t>
            </a:r>
            <a:r>
              <a:rPr lang="nl-NL" b="1" dirty="0" err="1">
                <a:latin typeface="Verdana" panose="020B0604030504040204" pitchFamily="34" charset="0"/>
                <a:ea typeface="Verdana" panose="020B0604030504040204" pitchFamily="34" charset="0"/>
              </a:rPr>
              <a:t>merkbreed</a:t>
            </a:r>
            <a:endParaRPr lang="nl-NL" b="1" dirty="0">
              <a:latin typeface="Verdana" panose="020B0604030504040204" pitchFamily="34" charset="0"/>
              <a:ea typeface="Verdana" panose="020B0604030504040204" pitchFamily="34" charset="0"/>
            </a:endParaRP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Kosten variëren sterk</a:t>
            </a:r>
          </a:p>
          <a:p>
            <a:pPr>
              <a:lnSpc>
                <a:spcPct val="150000"/>
              </a:lnSpc>
              <a:buClr>
                <a:srgbClr val="C1001F"/>
              </a:buClr>
              <a:buFont typeface="Wingdings" panose="05000000000000000000" pitchFamily="2" charset="2"/>
              <a:buChar char="ü"/>
            </a:pPr>
            <a:endParaRPr lang="nl-NL" b="1" dirty="0">
              <a:latin typeface="Verdana" panose="020B0604030504040204" pitchFamily="34" charset="0"/>
              <a:ea typeface="Verdana" panose="020B0604030504040204" pitchFamily="34" charset="0"/>
            </a:endParaRPr>
          </a:p>
          <a:p>
            <a:pPr lvl="1">
              <a:lnSpc>
                <a:spcPct val="150000"/>
              </a:lnSpc>
              <a:buClr>
                <a:srgbClr val="C1001F"/>
              </a:buClr>
              <a:buFont typeface="Wingdings" panose="05000000000000000000" pitchFamily="2" charset="2"/>
              <a:buChar char="ü"/>
            </a:pPr>
            <a:endParaRPr lang="nl-NL" b="1" dirty="0">
              <a:latin typeface="Verdana" panose="020B0604030504040204" pitchFamily="34" charset="0"/>
              <a:ea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2151393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8E787-515D-4CD1-B649-D329887D3599}"/>
              </a:ext>
            </a:extLst>
          </p:cNvPr>
          <p:cNvSpPr>
            <a:spLocks noGrp="1"/>
          </p:cNvSpPr>
          <p:nvPr>
            <p:ph type="title"/>
          </p:nvPr>
        </p:nvSpPr>
        <p:spPr>
          <a:xfrm>
            <a:off x="249842" y="881929"/>
            <a:ext cx="4322836" cy="2326791"/>
          </a:xfrm>
        </p:spPr>
        <p:txBody>
          <a:bodyPr/>
          <a:lstStyle/>
          <a:p>
            <a:r>
              <a:rPr lang="de-DE" sz="2800" dirty="0" err="1"/>
              <a:t>Aantal</a:t>
            </a:r>
            <a:r>
              <a:rPr lang="de-DE" sz="2800" dirty="0"/>
              <a:t> </a:t>
            </a:r>
            <a:br>
              <a:rPr lang="de-DE" sz="2800" dirty="0"/>
            </a:br>
            <a:r>
              <a:rPr lang="de-DE" sz="2800" dirty="0"/>
              <a:t>schadeherstel-</a:t>
            </a:r>
            <a:r>
              <a:rPr lang="de-DE" sz="2800" dirty="0" err="1"/>
              <a:t>bedrijven</a:t>
            </a:r>
            <a:r>
              <a:rPr lang="de-DE" sz="2800" dirty="0"/>
              <a:t> </a:t>
            </a:r>
            <a:r>
              <a:rPr lang="de-DE" sz="2800" dirty="0" err="1"/>
              <a:t>met</a:t>
            </a:r>
            <a:r>
              <a:rPr lang="de-DE" sz="2800" dirty="0"/>
              <a:t> </a:t>
            </a:r>
            <a:r>
              <a:rPr lang="de-DE" sz="2800" dirty="0" err="1"/>
              <a:t>een</a:t>
            </a:r>
            <a:r>
              <a:rPr lang="de-DE" sz="2800" dirty="0"/>
              <a:t> </a:t>
            </a:r>
            <a:r>
              <a:rPr lang="de-DE" sz="2800" dirty="0" err="1"/>
              <a:t>merkerkenning</a:t>
            </a:r>
            <a:br>
              <a:rPr lang="de-DE" sz="2800" dirty="0"/>
            </a:br>
            <a:endParaRPr lang="de-DE" sz="2800" dirty="0"/>
          </a:p>
        </p:txBody>
      </p:sp>
      <p:graphicFrame>
        <p:nvGraphicFramePr>
          <p:cNvPr id="5" name="Grafiek 4">
            <a:extLst>
              <a:ext uri="{FF2B5EF4-FFF2-40B4-BE49-F238E27FC236}">
                <a16:creationId xmlns:a16="http://schemas.microsoft.com/office/drawing/2014/main" id="{2F4B9F11-90E9-4575-AE15-90E02504D218}"/>
              </a:ext>
            </a:extLst>
          </p:cNvPr>
          <p:cNvGraphicFramePr/>
          <p:nvPr>
            <p:extLst>
              <p:ext uri="{D42A27DB-BD31-4B8C-83A1-F6EECF244321}">
                <p14:modId xmlns:p14="http://schemas.microsoft.com/office/powerpoint/2010/main" val="3276132877"/>
              </p:ext>
            </p:extLst>
          </p:nvPr>
        </p:nvGraphicFramePr>
        <p:xfrm>
          <a:off x="3305907" y="-85969"/>
          <a:ext cx="7260492" cy="4416181"/>
        </p:xfrm>
        <a:graphic>
          <a:graphicData uri="http://schemas.openxmlformats.org/drawingml/2006/chart">
            <c:chart xmlns:c="http://schemas.openxmlformats.org/drawingml/2006/chart" xmlns:r="http://schemas.openxmlformats.org/officeDocument/2006/relationships" r:id="rId2"/>
          </a:graphicData>
        </a:graphic>
      </p:graphicFrame>
      <p:pic>
        <p:nvPicPr>
          <p:cNvPr id="8" name="Afbeelding 7">
            <a:extLst>
              <a:ext uri="{FF2B5EF4-FFF2-40B4-BE49-F238E27FC236}">
                <a16:creationId xmlns:a16="http://schemas.microsoft.com/office/drawing/2014/main" id="{937C5B62-73B8-4BC7-BBBC-AD5E8B1BB22E}"/>
              </a:ext>
            </a:extLst>
          </p:cNvPr>
          <p:cNvPicPr>
            <a:picLocks noChangeAspect="1"/>
          </p:cNvPicPr>
          <p:nvPr/>
        </p:nvPicPr>
        <p:blipFill rotWithShape="1">
          <a:blip r:embed="rId3">
            <a:clrChange>
              <a:clrFrom>
                <a:srgbClr val="FFFFFF"/>
              </a:clrFrom>
              <a:clrTo>
                <a:srgbClr val="FFFFFF">
                  <a:alpha val="0"/>
                </a:srgbClr>
              </a:clrTo>
            </a:clrChange>
          </a:blip>
          <a:srcRect l="8584" t="10803" r="10146" b="9490"/>
          <a:stretch/>
        </p:blipFill>
        <p:spPr>
          <a:xfrm>
            <a:off x="5389057" y="2081319"/>
            <a:ext cx="367059" cy="360000"/>
          </a:xfrm>
          <a:prstGeom prst="rect">
            <a:avLst/>
          </a:prstGeom>
        </p:spPr>
      </p:pic>
      <p:pic>
        <p:nvPicPr>
          <p:cNvPr id="9" name="Afbeelding 8">
            <a:extLst>
              <a:ext uri="{FF2B5EF4-FFF2-40B4-BE49-F238E27FC236}">
                <a16:creationId xmlns:a16="http://schemas.microsoft.com/office/drawing/2014/main" id="{0F1645B8-5F7F-4252-9115-7EAFD9E4B8D8}"/>
              </a:ext>
            </a:extLst>
          </p:cNvPr>
          <p:cNvPicPr>
            <a:picLocks noChangeAspect="1"/>
          </p:cNvPicPr>
          <p:nvPr/>
        </p:nvPicPr>
        <p:blipFill rotWithShape="1">
          <a:blip r:embed="rId4">
            <a:clrChange>
              <a:clrFrom>
                <a:srgbClr val="FFFFFF"/>
              </a:clrFrom>
              <a:clrTo>
                <a:srgbClr val="FFFFFF">
                  <a:alpha val="0"/>
                </a:srgbClr>
              </a:clrTo>
            </a:clrChange>
          </a:blip>
          <a:srcRect t="26867" b="25347"/>
          <a:stretch/>
        </p:blipFill>
        <p:spPr>
          <a:xfrm rot="3908242">
            <a:off x="6242089" y="931316"/>
            <a:ext cx="259367" cy="123941"/>
          </a:xfrm>
          <a:prstGeom prst="rect">
            <a:avLst/>
          </a:prstGeom>
        </p:spPr>
      </p:pic>
      <p:pic>
        <p:nvPicPr>
          <p:cNvPr id="10" name="Afbeelding 9" descr="Afbeelding met schaar, gereedschap&#10;&#10;Automatisch gegenereerde beschrijving">
            <a:extLst>
              <a:ext uri="{FF2B5EF4-FFF2-40B4-BE49-F238E27FC236}">
                <a16:creationId xmlns:a16="http://schemas.microsoft.com/office/drawing/2014/main" id="{DDCFA46F-EE56-43C6-9DF5-CF41713DEBD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034753" y="3288839"/>
            <a:ext cx="360000" cy="360000"/>
          </a:xfrm>
          <a:prstGeom prst="rect">
            <a:avLst/>
          </a:prstGeom>
        </p:spPr>
      </p:pic>
      <p:pic>
        <p:nvPicPr>
          <p:cNvPr id="11" name="Afbeelding 10">
            <a:extLst>
              <a:ext uri="{FF2B5EF4-FFF2-40B4-BE49-F238E27FC236}">
                <a16:creationId xmlns:a16="http://schemas.microsoft.com/office/drawing/2014/main" id="{CA20B406-607D-4E6F-9693-99748E37B95A}"/>
              </a:ext>
            </a:extLst>
          </p:cNvPr>
          <p:cNvPicPr>
            <a:picLocks noChangeAspect="1"/>
          </p:cNvPicPr>
          <p:nvPr/>
        </p:nvPicPr>
        <p:blipFill rotWithShape="1">
          <a:blip r:embed="rId6">
            <a:clrChange>
              <a:clrFrom>
                <a:srgbClr val="FFFFFF"/>
              </a:clrFrom>
              <a:clrTo>
                <a:srgbClr val="FFFFFF">
                  <a:alpha val="0"/>
                </a:srgbClr>
              </a:clrTo>
            </a:clrChange>
          </a:blip>
          <a:srcRect l="10108" t="10880" r="10185" b="10977"/>
          <a:stretch/>
        </p:blipFill>
        <p:spPr>
          <a:xfrm>
            <a:off x="5441734" y="1831042"/>
            <a:ext cx="176736" cy="173270"/>
          </a:xfrm>
          <a:prstGeom prst="rect">
            <a:avLst/>
          </a:prstGeom>
        </p:spPr>
      </p:pic>
      <p:pic>
        <p:nvPicPr>
          <p:cNvPr id="12" name="Afbeelding 11" descr="Afbeelding met atletiekwedstrijd, golf&#10;&#10;Automatisch gegenereerde beschrijving">
            <a:extLst>
              <a:ext uri="{FF2B5EF4-FFF2-40B4-BE49-F238E27FC236}">
                <a16:creationId xmlns:a16="http://schemas.microsoft.com/office/drawing/2014/main" id="{362436F0-4D7E-4F4B-BDAC-AFDF502FA68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040808" y="2381637"/>
            <a:ext cx="434007" cy="434007"/>
          </a:xfrm>
          <a:prstGeom prst="rect">
            <a:avLst/>
          </a:prstGeom>
        </p:spPr>
      </p:pic>
      <p:pic>
        <p:nvPicPr>
          <p:cNvPr id="13" name="Afbeelding 12" descr="Afbeelding met schaar&#10;&#10;Automatisch gegenereerde beschrijving">
            <a:extLst>
              <a:ext uri="{FF2B5EF4-FFF2-40B4-BE49-F238E27FC236}">
                <a16:creationId xmlns:a16="http://schemas.microsoft.com/office/drawing/2014/main" id="{EF10E5FD-17A7-41D0-AF8E-2087B57E535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706526" y="1173288"/>
            <a:ext cx="491586" cy="491586"/>
          </a:xfrm>
          <a:prstGeom prst="rect">
            <a:avLst/>
          </a:prstGeom>
        </p:spPr>
      </p:pic>
      <p:pic>
        <p:nvPicPr>
          <p:cNvPr id="15" name="Afbeelding 14" descr="Afbeelding met illustratie&#10;&#10;Automatisch gegenereerde beschrijving">
            <a:extLst>
              <a:ext uri="{FF2B5EF4-FFF2-40B4-BE49-F238E27FC236}">
                <a16:creationId xmlns:a16="http://schemas.microsoft.com/office/drawing/2014/main" id="{2AD20F54-6D07-4759-B9C7-6CB9CE8F222D}"/>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23025" y="2992581"/>
            <a:ext cx="435566" cy="222053"/>
          </a:xfrm>
          <a:prstGeom prst="rect">
            <a:avLst/>
          </a:prstGeom>
        </p:spPr>
      </p:pic>
      <p:pic>
        <p:nvPicPr>
          <p:cNvPr id="16" name="Afbeelding 15" descr="Afbeelding met illustratie&#10;&#10;Automatisch gegenereerde beschrijving">
            <a:extLst>
              <a:ext uri="{FF2B5EF4-FFF2-40B4-BE49-F238E27FC236}">
                <a16:creationId xmlns:a16="http://schemas.microsoft.com/office/drawing/2014/main" id="{383729E6-E43A-489C-97C4-8E96FB42A23F}"/>
              </a:ext>
            </a:extLst>
          </p:cNvPr>
          <p:cNvPicPr>
            <a:picLocks noChangeAspect="1"/>
          </p:cNvPicPr>
          <p:nvPr/>
        </p:nvPicPr>
        <p:blipFill rotWithShape="1">
          <a:blip r:embed="rId10">
            <a:clrChange>
              <a:clrFrom>
                <a:srgbClr val="FFFFFF"/>
              </a:clrFrom>
              <a:clrTo>
                <a:srgbClr val="FFFFFF">
                  <a:alpha val="0"/>
                </a:srgbClr>
              </a:clrTo>
            </a:clrChange>
          </a:blip>
          <a:srcRect t="19524" b="21050"/>
          <a:stretch/>
        </p:blipFill>
        <p:spPr>
          <a:xfrm rot="4528090">
            <a:off x="6413503" y="844020"/>
            <a:ext cx="231567" cy="137611"/>
          </a:xfrm>
          <a:prstGeom prst="rect">
            <a:avLst/>
          </a:prstGeom>
        </p:spPr>
      </p:pic>
      <p:pic>
        <p:nvPicPr>
          <p:cNvPr id="18" name="Afbeelding 17">
            <a:extLst>
              <a:ext uri="{FF2B5EF4-FFF2-40B4-BE49-F238E27FC236}">
                <a16:creationId xmlns:a16="http://schemas.microsoft.com/office/drawing/2014/main" id="{783B56E8-2766-4F4D-8507-F71C9EC9346E}"/>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7529335" y="3319170"/>
            <a:ext cx="293690" cy="293690"/>
          </a:xfrm>
          <a:prstGeom prst="rect">
            <a:avLst/>
          </a:prstGeom>
        </p:spPr>
      </p:pic>
      <p:pic>
        <p:nvPicPr>
          <p:cNvPr id="19" name="Afbeelding 18">
            <a:extLst>
              <a:ext uri="{FF2B5EF4-FFF2-40B4-BE49-F238E27FC236}">
                <a16:creationId xmlns:a16="http://schemas.microsoft.com/office/drawing/2014/main" id="{8EEE55E8-D3DB-4173-AD72-FF8E676B0EEF}"/>
              </a:ext>
            </a:extLst>
          </p:cNvPr>
          <p:cNvPicPr>
            <a:picLocks noChangeAspect="1"/>
          </p:cNvPicPr>
          <p:nvPr/>
        </p:nvPicPr>
        <p:blipFill rotWithShape="1">
          <a:blip r:embed="rId12">
            <a:clrChange>
              <a:clrFrom>
                <a:srgbClr val="FFFFFF"/>
              </a:clrFrom>
              <a:clrTo>
                <a:srgbClr val="FFFFFF">
                  <a:alpha val="0"/>
                </a:srgbClr>
              </a:clrTo>
            </a:clrChange>
          </a:blip>
          <a:srcRect t="21820" b="21905"/>
          <a:stretch/>
        </p:blipFill>
        <p:spPr>
          <a:xfrm>
            <a:off x="5481088" y="1626604"/>
            <a:ext cx="307897" cy="173271"/>
          </a:xfrm>
          <a:prstGeom prst="rect">
            <a:avLst/>
          </a:prstGeom>
        </p:spPr>
      </p:pic>
      <p:pic>
        <p:nvPicPr>
          <p:cNvPr id="20" name="Afbeelding 19" descr="Afbeelding met koppelstuk, kabel&#10;&#10;Automatisch gegenereerde beschrijving">
            <a:extLst>
              <a:ext uri="{FF2B5EF4-FFF2-40B4-BE49-F238E27FC236}">
                <a16:creationId xmlns:a16="http://schemas.microsoft.com/office/drawing/2014/main" id="{327019EF-1D98-4FB6-B497-E380511CFE65}"/>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5438470" y="2518326"/>
            <a:ext cx="360000" cy="360000"/>
          </a:xfrm>
          <a:prstGeom prst="rect">
            <a:avLst/>
          </a:prstGeom>
        </p:spPr>
      </p:pic>
      <p:pic>
        <p:nvPicPr>
          <p:cNvPr id="21" name="Afbeelding 20">
            <a:extLst>
              <a:ext uri="{FF2B5EF4-FFF2-40B4-BE49-F238E27FC236}">
                <a16:creationId xmlns:a16="http://schemas.microsoft.com/office/drawing/2014/main" id="{A90AE2B9-EC37-439A-9078-35AD2758ADD8}"/>
              </a:ext>
            </a:extLst>
          </p:cNvPr>
          <p:cNvPicPr>
            <a:picLocks noChangeAspect="1"/>
          </p:cNvPicPr>
          <p:nvPr/>
        </p:nvPicPr>
        <p:blipFill rotWithShape="1">
          <a:blip r:embed="rId14">
            <a:clrChange>
              <a:clrFrom>
                <a:srgbClr val="FFFFFF"/>
              </a:clrFrom>
              <a:clrTo>
                <a:srgbClr val="FFFFFF">
                  <a:alpha val="0"/>
                </a:srgbClr>
              </a:clrTo>
            </a:clrChange>
          </a:blip>
          <a:srcRect t="16659" b="20400"/>
          <a:stretch/>
        </p:blipFill>
        <p:spPr>
          <a:xfrm>
            <a:off x="6834485" y="584718"/>
            <a:ext cx="194709" cy="122553"/>
          </a:xfrm>
          <a:prstGeom prst="rect">
            <a:avLst/>
          </a:prstGeom>
        </p:spPr>
      </p:pic>
      <p:pic>
        <p:nvPicPr>
          <p:cNvPr id="22" name="Afbeelding 21">
            <a:extLst>
              <a:ext uri="{FF2B5EF4-FFF2-40B4-BE49-F238E27FC236}">
                <a16:creationId xmlns:a16="http://schemas.microsoft.com/office/drawing/2014/main" id="{0D49394E-6E44-4845-A9BF-94B4ADFCCD09}"/>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7952319" y="1675955"/>
            <a:ext cx="532422" cy="532422"/>
          </a:xfrm>
          <a:prstGeom prst="rect">
            <a:avLst/>
          </a:prstGeom>
        </p:spPr>
      </p:pic>
      <p:pic>
        <p:nvPicPr>
          <p:cNvPr id="23" name="Afbeelding 22">
            <a:extLst>
              <a:ext uri="{FF2B5EF4-FFF2-40B4-BE49-F238E27FC236}">
                <a16:creationId xmlns:a16="http://schemas.microsoft.com/office/drawing/2014/main" id="{0CC16857-02C6-4E1D-BB10-45C1FEF4CCC3}"/>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5666470" y="2944119"/>
            <a:ext cx="360000" cy="360000"/>
          </a:xfrm>
          <a:prstGeom prst="rect">
            <a:avLst/>
          </a:prstGeom>
        </p:spPr>
      </p:pic>
      <p:pic>
        <p:nvPicPr>
          <p:cNvPr id="24" name="Picture 2" descr="Afbeeldingsresultaat voor skoda logo">
            <a:extLst>
              <a:ext uri="{FF2B5EF4-FFF2-40B4-BE49-F238E27FC236}">
                <a16:creationId xmlns:a16="http://schemas.microsoft.com/office/drawing/2014/main" id="{41B6CECF-1188-41BF-AA04-B11E71205AFF}"/>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9027" y="3493265"/>
            <a:ext cx="302694"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Afbeelding 25">
            <a:extLst>
              <a:ext uri="{FF2B5EF4-FFF2-40B4-BE49-F238E27FC236}">
                <a16:creationId xmlns:a16="http://schemas.microsoft.com/office/drawing/2014/main" id="{471E611D-211B-4382-9ECB-59383EB8CBEB}"/>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153946" y="813288"/>
            <a:ext cx="360000" cy="360000"/>
          </a:xfrm>
          <a:prstGeom prst="rect">
            <a:avLst/>
          </a:prstGeom>
        </p:spPr>
      </p:pic>
      <p:pic>
        <p:nvPicPr>
          <p:cNvPr id="28" name="Graphic 27">
            <a:extLst>
              <a:ext uri="{FF2B5EF4-FFF2-40B4-BE49-F238E27FC236}">
                <a16:creationId xmlns:a16="http://schemas.microsoft.com/office/drawing/2014/main" id="{685EFCF4-649D-46B8-9A2C-7DFA1F91A5E1}"/>
              </a:ext>
            </a:extLst>
          </p:cNvPr>
          <p:cNvPicPr>
            <a:picLocks noChangeAspect="1"/>
          </p:cNvPicPr>
          <p:nvPr/>
        </p:nvPicPr>
        <p:blipFill>
          <a:blip r:embed="rId19">
            <a:clrChange>
              <a:clrFrom>
                <a:srgbClr val="FFFFFF"/>
              </a:clrFrom>
              <a:clrTo>
                <a:srgbClr val="FFFFFF">
                  <a:alpha val="0"/>
                </a:srgbClr>
              </a:clrTo>
            </a:clrChange>
            <a:extLst>
              <a:ext uri="{96DAC541-7B7A-43D3-8B79-37D633B846F1}">
                <asvg:svgBlip xmlns:asvg="http://schemas.microsoft.com/office/drawing/2016/SVG/main" r:embed="rId20"/>
              </a:ext>
            </a:extLst>
          </a:blip>
          <a:stretch>
            <a:fillRect/>
          </a:stretch>
        </p:blipFill>
        <p:spPr>
          <a:xfrm>
            <a:off x="5763924" y="1234609"/>
            <a:ext cx="173271" cy="173271"/>
          </a:xfrm>
          <a:prstGeom prst="rect">
            <a:avLst/>
          </a:prstGeom>
        </p:spPr>
      </p:pic>
      <p:grpSp>
        <p:nvGrpSpPr>
          <p:cNvPr id="36" name="Groep 35">
            <a:extLst>
              <a:ext uri="{FF2B5EF4-FFF2-40B4-BE49-F238E27FC236}">
                <a16:creationId xmlns:a16="http://schemas.microsoft.com/office/drawing/2014/main" id="{5242CF0B-011B-4800-B588-F0EF0ACE3733}"/>
              </a:ext>
            </a:extLst>
          </p:cNvPr>
          <p:cNvGrpSpPr>
            <a:grpSpLocks noChangeAspect="1"/>
          </p:cNvGrpSpPr>
          <p:nvPr/>
        </p:nvGrpSpPr>
        <p:grpSpPr>
          <a:xfrm>
            <a:off x="7031946" y="3466015"/>
            <a:ext cx="360000" cy="360000"/>
            <a:chOff x="1493619" y="3140159"/>
            <a:chExt cx="540000" cy="540000"/>
          </a:xfrm>
        </p:grpSpPr>
        <p:sp>
          <p:nvSpPr>
            <p:cNvPr id="29" name="Ovaal 28">
              <a:extLst>
                <a:ext uri="{FF2B5EF4-FFF2-40B4-BE49-F238E27FC236}">
                  <a16:creationId xmlns:a16="http://schemas.microsoft.com/office/drawing/2014/main" id="{81363B5C-AB74-4F35-B90B-3B8E0DF6B037}"/>
                </a:ext>
              </a:extLst>
            </p:cNvPr>
            <p:cNvSpPr/>
            <p:nvPr/>
          </p:nvSpPr>
          <p:spPr>
            <a:xfrm>
              <a:off x="1529619" y="3176159"/>
              <a:ext cx="468000" cy="468000"/>
            </a:xfrm>
            <a:prstGeom prst="ellipse">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7" name="Afbeelding 26" descr="Afbeelding met illustratie&#10;&#10;Automatisch gegenereerde beschrijving">
              <a:extLst>
                <a:ext uri="{FF2B5EF4-FFF2-40B4-BE49-F238E27FC236}">
                  <a16:creationId xmlns:a16="http://schemas.microsoft.com/office/drawing/2014/main" id="{E93FB692-BE69-423D-A1DD-0CAC8FE12B47}"/>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1493619" y="3140159"/>
              <a:ext cx="540000" cy="540000"/>
            </a:xfrm>
            <a:prstGeom prst="rect">
              <a:avLst/>
            </a:prstGeom>
          </p:spPr>
        </p:pic>
      </p:grpSp>
      <p:pic>
        <p:nvPicPr>
          <p:cNvPr id="37" name="Afbeelding 36">
            <a:extLst>
              <a:ext uri="{FF2B5EF4-FFF2-40B4-BE49-F238E27FC236}">
                <a16:creationId xmlns:a16="http://schemas.microsoft.com/office/drawing/2014/main" id="{83C62A95-9782-4576-A4C1-CF0B73523747}"/>
              </a:ext>
            </a:extLst>
          </p:cNvPr>
          <p:cNvPicPr>
            <a:picLocks noChangeAspect="1"/>
          </p:cNvPicPr>
          <p:nvPr/>
        </p:nvPicPr>
        <p:blipFill rotWithShape="1">
          <a:blip r:embed="rId22">
            <a:clrChange>
              <a:clrFrom>
                <a:srgbClr val="FFFFFF"/>
              </a:clrFrom>
              <a:clrTo>
                <a:srgbClr val="FFFFFF">
                  <a:alpha val="0"/>
                </a:srgbClr>
              </a:clrTo>
            </a:clrChange>
          </a:blip>
          <a:srcRect t="27871" b="29063"/>
          <a:stretch/>
        </p:blipFill>
        <p:spPr>
          <a:xfrm rot="3186037">
            <a:off x="5852522" y="1174237"/>
            <a:ext cx="493603" cy="212577"/>
          </a:xfrm>
          <a:prstGeom prst="rect">
            <a:avLst/>
          </a:prstGeom>
        </p:spPr>
      </p:pic>
      <p:pic>
        <p:nvPicPr>
          <p:cNvPr id="40" name="Afbeelding 39">
            <a:extLst>
              <a:ext uri="{FF2B5EF4-FFF2-40B4-BE49-F238E27FC236}">
                <a16:creationId xmlns:a16="http://schemas.microsoft.com/office/drawing/2014/main" id="{D897D29B-BF7B-4E20-9207-6BD295EB3D54}"/>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6069379" y="948547"/>
            <a:ext cx="224741" cy="224741"/>
          </a:xfrm>
          <a:prstGeom prst="rect">
            <a:avLst/>
          </a:prstGeom>
        </p:spPr>
      </p:pic>
      <p:pic>
        <p:nvPicPr>
          <p:cNvPr id="50" name="Afbeelding 49">
            <a:extLst>
              <a:ext uri="{FF2B5EF4-FFF2-40B4-BE49-F238E27FC236}">
                <a16:creationId xmlns:a16="http://schemas.microsoft.com/office/drawing/2014/main" id="{BABE7792-B502-4C71-A3AD-626E92A7AAA4}"/>
              </a:ext>
            </a:extLst>
          </p:cNvPr>
          <p:cNvPicPr>
            <a:picLocks noChangeAspect="1"/>
          </p:cNvPicPr>
          <p:nvPr/>
        </p:nvPicPr>
        <p:blipFill rotWithShape="1">
          <a:blip r:embed="rId24">
            <a:clrChange>
              <a:clrFrom>
                <a:srgbClr val="FFFFFF"/>
              </a:clrFrom>
              <a:clrTo>
                <a:srgbClr val="FFFFFF">
                  <a:alpha val="0"/>
                </a:srgbClr>
              </a:clrTo>
            </a:clrChange>
          </a:blip>
          <a:srcRect t="19973" b="20290"/>
          <a:stretch/>
        </p:blipFill>
        <p:spPr>
          <a:xfrm rot="4541164">
            <a:off x="6552231" y="808747"/>
            <a:ext cx="265026" cy="158319"/>
          </a:xfrm>
          <a:prstGeom prst="rect">
            <a:avLst/>
          </a:prstGeom>
        </p:spPr>
      </p:pic>
      <p:pic>
        <p:nvPicPr>
          <p:cNvPr id="51" name="Afbeelding 50">
            <a:extLst>
              <a:ext uri="{FF2B5EF4-FFF2-40B4-BE49-F238E27FC236}">
                <a16:creationId xmlns:a16="http://schemas.microsoft.com/office/drawing/2014/main" id="{F319850A-8982-4A1E-8CF0-1E0E76DFF1CD}"/>
              </a:ext>
            </a:extLst>
          </p:cNvPr>
          <p:cNvPicPr>
            <a:picLocks noChangeAspect="1"/>
          </p:cNvPicPr>
          <p:nvPr/>
        </p:nvPicPr>
        <p:blipFill rotWithShape="1">
          <a:blip r:embed="rId25">
            <a:clrChange>
              <a:clrFrom>
                <a:srgbClr val="FFFFFF"/>
              </a:clrFrom>
              <a:clrTo>
                <a:srgbClr val="FFFFFF">
                  <a:alpha val="0"/>
                </a:srgbClr>
              </a:clrTo>
            </a:clrChange>
          </a:blip>
          <a:srcRect t="24261" b="23935"/>
          <a:stretch/>
        </p:blipFill>
        <p:spPr>
          <a:xfrm rot="5096396">
            <a:off x="6722193" y="798349"/>
            <a:ext cx="224585" cy="116345"/>
          </a:xfrm>
          <a:prstGeom prst="rect">
            <a:avLst/>
          </a:prstGeom>
        </p:spPr>
      </p:pic>
    </p:spTree>
    <p:extLst>
      <p:ext uri="{BB962C8B-B14F-4D97-AF65-F5344CB8AC3E}">
        <p14:creationId xmlns:p14="http://schemas.microsoft.com/office/powerpoint/2010/main" val="3230018174"/>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8E787-515D-4CD1-B649-D329887D3599}"/>
              </a:ext>
            </a:extLst>
          </p:cNvPr>
          <p:cNvSpPr>
            <a:spLocks noGrp="1"/>
          </p:cNvSpPr>
          <p:nvPr>
            <p:ph type="title"/>
          </p:nvPr>
        </p:nvSpPr>
        <p:spPr>
          <a:xfrm>
            <a:off x="249842" y="881929"/>
            <a:ext cx="4322836" cy="2215991"/>
          </a:xfrm>
        </p:spPr>
        <p:txBody>
          <a:bodyPr/>
          <a:lstStyle/>
          <a:p>
            <a:r>
              <a:rPr lang="de-DE" dirty="0"/>
              <a:t>Max theoretisch </a:t>
            </a:r>
            <a:r>
              <a:rPr lang="de-DE" dirty="0" err="1"/>
              <a:t>Aantal</a:t>
            </a:r>
            <a:r>
              <a:rPr lang="de-DE" dirty="0"/>
              <a:t> </a:t>
            </a:r>
            <a:r>
              <a:rPr lang="de-DE" err="1"/>
              <a:t>schades</a:t>
            </a:r>
            <a:r>
              <a:rPr lang="de-DE" dirty="0"/>
              <a:t> per MESHB</a:t>
            </a:r>
          </a:p>
        </p:txBody>
      </p:sp>
      <p:graphicFrame>
        <p:nvGraphicFramePr>
          <p:cNvPr id="5" name="Grafiek 4">
            <a:extLst>
              <a:ext uri="{FF2B5EF4-FFF2-40B4-BE49-F238E27FC236}">
                <a16:creationId xmlns:a16="http://schemas.microsoft.com/office/drawing/2014/main" id="{2F4B9F11-90E9-4575-AE15-90E02504D218}"/>
              </a:ext>
            </a:extLst>
          </p:cNvPr>
          <p:cNvGraphicFramePr/>
          <p:nvPr>
            <p:extLst>
              <p:ext uri="{D42A27DB-BD31-4B8C-83A1-F6EECF244321}">
                <p14:modId xmlns:p14="http://schemas.microsoft.com/office/powerpoint/2010/main" val="1396362972"/>
              </p:ext>
            </p:extLst>
          </p:nvPr>
        </p:nvGraphicFramePr>
        <p:xfrm>
          <a:off x="3305907" y="-85969"/>
          <a:ext cx="7260492" cy="4416181"/>
        </p:xfrm>
        <a:graphic>
          <a:graphicData uri="http://schemas.openxmlformats.org/drawingml/2006/chart">
            <c:chart xmlns:c="http://schemas.openxmlformats.org/drawingml/2006/chart" xmlns:r="http://schemas.openxmlformats.org/officeDocument/2006/relationships" r:id="rId3"/>
          </a:graphicData>
        </a:graphic>
      </p:graphicFrame>
      <p:pic>
        <p:nvPicPr>
          <p:cNvPr id="8" name="Afbeelding 7">
            <a:extLst>
              <a:ext uri="{FF2B5EF4-FFF2-40B4-BE49-F238E27FC236}">
                <a16:creationId xmlns:a16="http://schemas.microsoft.com/office/drawing/2014/main" id="{937C5B62-73B8-4BC7-BBBC-AD5E8B1BB22E}"/>
              </a:ext>
            </a:extLst>
          </p:cNvPr>
          <p:cNvPicPr>
            <a:picLocks noChangeAspect="1"/>
          </p:cNvPicPr>
          <p:nvPr/>
        </p:nvPicPr>
        <p:blipFill rotWithShape="1">
          <a:blip r:embed="rId4">
            <a:clrChange>
              <a:clrFrom>
                <a:srgbClr val="FFFFFF"/>
              </a:clrFrom>
              <a:clrTo>
                <a:srgbClr val="FFFFFF">
                  <a:alpha val="0"/>
                </a:srgbClr>
              </a:clrTo>
            </a:clrChange>
          </a:blip>
          <a:srcRect l="8584" t="10803" r="10146" b="9490"/>
          <a:stretch/>
        </p:blipFill>
        <p:spPr>
          <a:xfrm>
            <a:off x="6453473" y="3488035"/>
            <a:ext cx="335948" cy="329487"/>
          </a:xfrm>
          <a:prstGeom prst="rect">
            <a:avLst/>
          </a:prstGeom>
        </p:spPr>
      </p:pic>
      <p:pic>
        <p:nvPicPr>
          <p:cNvPr id="9" name="Afbeelding 8">
            <a:extLst>
              <a:ext uri="{FF2B5EF4-FFF2-40B4-BE49-F238E27FC236}">
                <a16:creationId xmlns:a16="http://schemas.microsoft.com/office/drawing/2014/main" id="{0F1645B8-5F7F-4252-9115-7EAFD9E4B8D8}"/>
              </a:ext>
            </a:extLst>
          </p:cNvPr>
          <p:cNvPicPr>
            <a:picLocks noChangeAspect="1"/>
          </p:cNvPicPr>
          <p:nvPr/>
        </p:nvPicPr>
        <p:blipFill rotWithShape="1">
          <a:blip r:embed="rId5">
            <a:clrChange>
              <a:clrFrom>
                <a:srgbClr val="FFFFFF"/>
              </a:clrFrom>
              <a:clrTo>
                <a:srgbClr val="FFFFFF">
                  <a:alpha val="0"/>
                </a:srgbClr>
              </a:clrTo>
            </a:clrChange>
          </a:blip>
          <a:srcRect t="26867" b="25347"/>
          <a:stretch/>
        </p:blipFill>
        <p:spPr>
          <a:xfrm rot="5222594">
            <a:off x="6798914" y="798323"/>
            <a:ext cx="259367" cy="123941"/>
          </a:xfrm>
          <a:prstGeom prst="rect">
            <a:avLst/>
          </a:prstGeom>
        </p:spPr>
      </p:pic>
      <p:pic>
        <p:nvPicPr>
          <p:cNvPr id="10" name="Afbeelding 9" descr="Afbeelding met schaar, gereedschap&#10;&#10;Automatisch gegenereerde beschrijving">
            <a:extLst>
              <a:ext uri="{FF2B5EF4-FFF2-40B4-BE49-F238E27FC236}">
                <a16:creationId xmlns:a16="http://schemas.microsoft.com/office/drawing/2014/main" id="{DDCFA46F-EE56-43C6-9DF5-CF41713DEBD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502485" y="2715031"/>
            <a:ext cx="360000" cy="360000"/>
          </a:xfrm>
          <a:prstGeom prst="rect">
            <a:avLst/>
          </a:prstGeom>
        </p:spPr>
      </p:pic>
      <p:pic>
        <p:nvPicPr>
          <p:cNvPr id="11" name="Afbeelding 10">
            <a:extLst>
              <a:ext uri="{FF2B5EF4-FFF2-40B4-BE49-F238E27FC236}">
                <a16:creationId xmlns:a16="http://schemas.microsoft.com/office/drawing/2014/main" id="{CA20B406-607D-4E6F-9693-99748E37B95A}"/>
              </a:ext>
            </a:extLst>
          </p:cNvPr>
          <p:cNvPicPr>
            <a:picLocks noChangeAspect="1"/>
          </p:cNvPicPr>
          <p:nvPr/>
        </p:nvPicPr>
        <p:blipFill rotWithShape="1">
          <a:blip r:embed="rId7">
            <a:clrChange>
              <a:clrFrom>
                <a:srgbClr val="FFFFFF"/>
              </a:clrFrom>
              <a:clrTo>
                <a:srgbClr val="FFFFFF">
                  <a:alpha val="0"/>
                </a:srgbClr>
              </a:clrTo>
            </a:clrChange>
          </a:blip>
          <a:srcRect l="10108" t="10880" r="10185" b="10977"/>
          <a:stretch/>
        </p:blipFill>
        <p:spPr>
          <a:xfrm>
            <a:off x="8007874" y="1752405"/>
            <a:ext cx="389364" cy="381728"/>
          </a:xfrm>
          <a:prstGeom prst="rect">
            <a:avLst/>
          </a:prstGeom>
        </p:spPr>
      </p:pic>
      <p:pic>
        <p:nvPicPr>
          <p:cNvPr id="12" name="Afbeelding 11" descr="Afbeelding met atletiekwedstrijd, golf&#10;&#10;Automatisch gegenereerde beschrijving">
            <a:extLst>
              <a:ext uri="{FF2B5EF4-FFF2-40B4-BE49-F238E27FC236}">
                <a16:creationId xmlns:a16="http://schemas.microsoft.com/office/drawing/2014/main" id="{362436F0-4D7E-4F4B-BDAC-AFDF502FA68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723389" y="832231"/>
            <a:ext cx="98589" cy="98589"/>
          </a:xfrm>
          <a:prstGeom prst="rect">
            <a:avLst/>
          </a:prstGeom>
        </p:spPr>
      </p:pic>
      <p:pic>
        <p:nvPicPr>
          <p:cNvPr id="13" name="Afbeelding 12" descr="Afbeelding met schaar&#10;&#10;Automatisch gegenereerde beschrijving">
            <a:extLst>
              <a:ext uri="{FF2B5EF4-FFF2-40B4-BE49-F238E27FC236}">
                <a16:creationId xmlns:a16="http://schemas.microsoft.com/office/drawing/2014/main" id="{EF10E5FD-17A7-41D0-AF8E-2087B57E535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438779" y="1728003"/>
            <a:ext cx="315341" cy="315341"/>
          </a:xfrm>
          <a:prstGeom prst="rect">
            <a:avLst/>
          </a:prstGeom>
        </p:spPr>
      </p:pic>
      <p:pic>
        <p:nvPicPr>
          <p:cNvPr id="15" name="Afbeelding 14" descr="Afbeelding met illustratie&#10;&#10;Automatisch gegenereerde beschrijving">
            <a:extLst>
              <a:ext uri="{FF2B5EF4-FFF2-40B4-BE49-F238E27FC236}">
                <a16:creationId xmlns:a16="http://schemas.microsoft.com/office/drawing/2014/main" id="{2AD20F54-6D07-4759-B9C7-6CB9CE8F222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6894548" y="3610726"/>
            <a:ext cx="435566" cy="222053"/>
          </a:xfrm>
          <a:prstGeom prst="rect">
            <a:avLst/>
          </a:prstGeom>
        </p:spPr>
      </p:pic>
      <p:pic>
        <p:nvPicPr>
          <p:cNvPr id="16" name="Afbeelding 15" descr="Afbeelding met illustratie&#10;&#10;Automatisch gegenereerde beschrijving">
            <a:extLst>
              <a:ext uri="{FF2B5EF4-FFF2-40B4-BE49-F238E27FC236}">
                <a16:creationId xmlns:a16="http://schemas.microsoft.com/office/drawing/2014/main" id="{383729E6-E43A-489C-97C4-8E96FB42A23F}"/>
              </a:ext>
            </a:extLst>
          </p:cNvPr>
          <p:cNvPicPr>
            <a:picLocks noChangeAspect="1"/>
          </p:cNvPicPr>
          <p:nvPr/>
        </p:nvPicPr>
        <p:blipFill rotWithShape="1">
          <a:blip r:embed="rId11">
            <a:clrChange>
              <a:clrFrom>
                <a:srgbClr val="FFFFFF"/>
              </a:clrFrom>
              <a:clrTo>
                <a:srgbClr val="FFFFFF">
                  <a:alpha val="0"/>
                </a:srgbClr>
              </a:clrTo>
            </a:clrChange>
          </a:blip>
          <a:srcRect t="19524" b="21050"/>
          <a:stretch/>
        </p:blipFill>
        <p:spPr>
          <a:xfrm rot="4528090">
            <a:off x="6453401" y="804701"/>
            <a:ext cx="231567" cy="137611"/>
          </a:xfrm>
          <a:prstGeom prst="rect">
            <a:avLst/>
          </a:prstGeom>
        </p:spPr>
      </p:pic>
      <p:pic>
        <p:nvPicPr>
          <p:cNvPr id="18" name="Afbeelding 17">
            <a:extLst>
              <a:ext uri="{FF2B5EF4-FFF2-40B4-BE49-F238E27FC236}">
                <a16:creationId xmlns:a16="http://schemas.microsoft.com/office/drawing/2014/main" id="{783B56E8-2766-4F4D-8507-F71C9EC9346E}"/>
              </a:ext>
            </a:extLst>
          </p:cNvPr>
          <p:cNvPicPr>
            <a:picLocks noChangeAspect="1"/>
          </p:cNvPicPr>
          <p:nvPr/>
        </p:nvPicPr>
        <p:blipFill>
          <a:blip r:embed="rId12">
            <a:clrChange>
              <a:clrFrom>
                <a:srgbClr val="FFFFFF"/>
              </a:clrFrom>
              <a:clrTo>
                <a:srgbClr val="FFFFFF">
                  <a:alpha val="0"/>
                </a:srgbClr>
              </a:clrTo>
            </a:clrChange>
          </a:blip>
          <a:stretch>
            <a:fillRect/>
          </a:stretch>
        </p:blipFill>
        <p:spPr>
          <a:xfrm rot="3132534">
            <a:off x="6091276" y="997862"/>
            <a:ext cx="153452" cy="153452"/>
          </a:xfrm>
          <a:prstGeom prst="rect">
            <a:avLst/>
          </a:prstGeom>
        </p:spPr>
      </p:pic>
      <p:pic>
        <p:nvPicPr>
          <p:cNvPr id="19" name="Afbeelding 18">
            <a:extLst>
              <a:ext uri="{FF2B5EF4-FFF2-40B4-BE49-F238E27FC236}">
                <a16:creationId xmlns:a16="http://schemas.microsoft.com/office/drawing/2014/main" id="{8EEE55E8-D3DB-4173-AD72-FF8E676B0EEF}"/>
              </a:ext>
            </a:extLst>
          </p:cNvPr>
          <p:cNvPicPr>
            <a:picLocks noChangeAspect="1"/>
          </p:cNvPicPr>
          <p:nvPr/>
        </p:nvPicPr>
        <p:blipFill rotWithShape="1">
          <a:blip r:embed="rId13">
            <a:clrChange>
              <a:clrFrom>
                <a:srgbClr val="FFFFFF"/>
              </a:clrFrom>
              <a:clrTo>
                <a:srgbClr val="FFFFFF">
                  <a:alpha val="0"/>
                </a:srgbClr>
              </a:clrTo>
            </a:clrChange>
          </a:blip>
          <a:srcRect t="21820" b="21905"/>
          <a:stretch/>
        </p:blipFill>
        <p:spPr>
          <a:xfrm rot="1931122">
            <a:off x="5558195" y="1518561"/>
            <a:ext cx="440884" cy="248110"/>
          </a:xfrm>
          <a:prstGeom prst="rect">
            <a:avLst/>
          </a:prstGeom>
        </p:spPr>
      </p:pic>
      <p:pic>
        <p:nvPicPr>
          <p:cNvPr id="20" name="Afbeelding 19" descr="Afbeelding met koppelstuk, kabel&#10;&#10;Automatisch gegenereerde beschrijving">
            <a:extLst>
              <a:ext uri="{FF2B5EF4-FFF2-40B4-BE49-F238E27FC236}">
                <a16:creationId xmlns:a16="http://schemas.microsoft.com/office/drawing/2014/main" id="{327019EF-1D98-4FB6-B497-E380511CFE65}"/>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5394120" y="2057499"/>
            <a:ext cx="249548" cy="249548"/>
          </a:xfrm>
          <a:prstGeom prst="rect">
            <a:avLst/>
          </a:prstGeom>
        </p:spPr>
      </p:pic>
      <p:pic>
        <p:nvPicPr>
          <p:cNvPr id="21" name="Afbeelding 20">
            <a:extLst>
              <a:ext uri="{FF2B5EF4-FFF2-40B4-BE49-F238E27FC236}">
                <a16:creationId xmlns:a16="http://schemas.microsoft.com/office/drawing/2014/main" id="{A90AE2B9-EC37-439A-9078-35AD2758ADD8}"/>
              </a:ext>
            </a:extLst>
          </p:cNvPr>
          <p:cNvPicPr>
            <a:picLocks noChangeAspect="1"/>
          </p:cNvPicPr>
          <p:nvPr/>
        </p:nvPicPr>
        <p:blipFill rotWithShape="1">
          <a:blip r:embed="rId15">
            <a:clrChange>
              <a:clrFrom>
                <a:srgbClr val="FFFFFF"/>
              </a:clrFrom>
              <a:clrTo>
                <a:srgbClr val="FFFFFF">
                  <a:alpha val="0"/>
                </a:srgbClr>
              </a:clrTo>
            </a:clrChange>
          </a:blip>
          <a:srcRect t="16659" b="20400"/>
          <a:stretch/>
        </p:blipFill>
        <p:spPr>
          <a:xfrm>
            <a:off x="5394120" y="2395240"/>
            <a:ext cx="360000" cy="226590"/>
          </a:xfrm>
          <a:prstGeom prst="rect">
            <a:avLst/>
          </a:prstGeom>
        </p:spPr>
      </p:pic>
      <p:pic>
        <p:nvPicPr>
          <p:cNvPr id="22" name="Afbeelding 21">
            <a:extLst>
              <a:ext uri="{FF2B5EF4-FFF2-40B4-BE49-F238E27FC236}">
                <a16:creationId xmlns:a16="http://schemas.microsoft.com/office/drawing/2014/main" id="{0D49394E-6E44-4845-A9BF-94B4ADFCCD09}"/>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7418872" y="3067562"/>
            <a:ext cx="532422" cy="532422"/>
          </a:xfrm>
          <a:prstGeom prst="rect">
            <a:avLst/>
          </a:prstGeom>
        </p:spPr>
      </p:pic>
      <p:pic>
        <p:nvPicPr>
          <p:cNvPr id="23" name="Afbeelding 22">
            <a:extLst>
              <a:ext uri="{FF2B5EF4-FFF2-40B4-BE49-F238E27FC236}">
                <a16:creationId xmlns:a16="http://schemas.microsoft.com/office/drawing/2014/main" id="{0CC16857-02C6-4E1D-BB10-45C1FEF4CCC3}"/>
              </a:ext>
            </a:extLst>
          </p:cNvPr>
          <p:cNvPicPr>
            <a:picLocks noChangeAspect="1"/>
          </p:cNvPicPr>
          <p:nvPr/>
        </p:nvPicPr>
        <p:blipFill>
          <a:blip r:embed="rId17">
            <a:clrChange>
              <a:clrFrom>
                <a:srgbClr val="FFFFFF"/>
              </a:clrFrom>
              <a:clrTo>
                <a:srgbClr val="FFFFFF">
                  <a:alpha val="0"/>
                </a:srgbClr>
              </a:clrTo>
            </a:clrChange>
          </a:blip>
          <a:stretch>
            <a:fillRect/>
          </a:stretch>
        </p:blipFill>
        <p:spPr>
          <a:xfrm rot="2456527">
            <a:off x="5736927" y="1244626"/>
            <a:ext cx="263736" cy="263736"/>
          </a:xfrm>
          <a:prstGeom prst="rect">
            <a:avLst/>
          </a:prstGeom>
        </p:spPr>
      </p:pic>
      <p:pic>
        <p:nvPicPr>
          <p:cNvPr id="24" name="Picture 2" descr="Afbeeldingsresultaat voor skoda logo">
            <a:extLst>
              <a:ext uri="{FF2B5EF4-FFF2-40B4-BE49-F238E27FC236}">
                <a16:creationId xmlns:a16="http://schemas.microsoft.com/office/drawing/2014/main" id="{41B6CECF-1188-41BF-AA04-B11E71205AFF}"/>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38353" y="3105760"/>
            <a:ext cx="278039" cy="330677"/>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Afbeelding 25">
            <a:extLst>
              <a:ext uri="{FF2B5EF4-FFF2-40B4-BE49-F238E27FC236}">
                <a16:creationId xmlns:a16="http://schemas.microsoft.com/office/drawing/2014/main" id="{471E611D-211B-4382-9ECB-59383EB8CBEB}"/>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6016392" y="3307300"/>
            <a:ext cx="360000" cy="360000"/>
          </a:xfrm>
          <a:prstGeom prst="rect">
            <a:avLst/>
          </a:prstGeom>
        </p:spPr>
      </p:pic>
      <p:pic>
        <p:nvPicPr>
          <p:cNvPr id="28" name="Graphic 27">
            <a:extLst>
              <a:ext uri="{FF2B5EF4-FFF2-40B4-BE49-F238E27FC236}">
                <a16:creationId xmlns:a16="http://schemas.microsoft.com/office/drawing/2014/main" id="{685EFCF4-649D-46B8-9A2C-7DFA1F91A5E1}"/>
              </a:ext>
            </a:extLst>
          </p:cNvPr>
          <p:cNvPicPr>
            <a:picLocks noChangeAspect="1"/>
          </p:cNvPicPr>
          <p:nvPr/>
        </p:nvPicPr>
        <p:blipFill>
          <a:blip r:embed="rId20">
            <a:clrChange>
              <a:clrFrom>
                <a:srgbClr val="FFFFFF"/>
              </a:clrFrom>
              <a:clrTo>
                <a:srgbClr val="FFFFFF">
                  <a:alpha val="0"/>
                </a:srgbClr>
              </a:clrTo>
            </a:clrChange>
            <a:extLst>
              <a:ext uri="{96DAC541-7B7A-43D3-8B79-37D633B846F1}">
                <asvg:svgBlip xmlns:asvg="http://schemas.microsoft.com/office/drawing/2016/SVG/main" r:embed="rId21"/>
              </a:ext>
            </a:extLst>
          </a:blip>
          <a:stretch>
            <a:fillRect/>
          </a:stretch>
        </p:blipFill>
        <p:spPr>
          <a:xfrm>
            <a:off x="7962982" y="2656272"/>
            <a:ext cx="389364" cy="389364"/>
          </a:xfrm>
          <a:prstGeom prst="rect">
            <a:avLst/>
          </a:prstGeom>
        </p:spPr>
      </p:pic>
      <p:grpSp>
        <p:nvGrpSpPr>
          <p:cNvPr id="36" name="Groep 35">
            <a:extLst>
              <a:ext uri="{FF2B5EF4-FFF2-40B4-BE49-F238E27FC236}">
                <a16:creationId xmlns:a16="http://schemas.microsoft.com/office/drawing/2014/main" id="{5242CF0B-011B-4800-B588-F0EF0ACE3733}"/>
              </a:ext>
            </a:extLst>
          </p:cNvPr>
          <p:cNvGrpSpPr>
            <a:grpSpLocks noChangeAspect="1"/>
          </p:cNvGrpSpPr>
          <p:nvPr/>
        </p:nvGrpSpPr>
        <p:grpSpPr>
          <a:xfrm>
            <a:off x="7368305" y="933378"/>
            <a:ext cx="360000" cy="360000"/>
            <a:chOff x="1493619" y="3140159"/>
            <a:chExt cx="540000" cy="540000"/>
          </a:xfrm>
        </p:grpSpPr>
        <p:sp>
          <p:nvSpPr>
            <p:cNvPr id="29" name="Ovaal 28">
              <a:extLst>
                <a:ext uri="{FF2B5EF4-FFF2-40B4-BE49-F238E27FC236}">
                  <a16:creationId xmlns:a16="http://schemas.microsoft.com/office/drawing/2014/main" id="{81363B5C-AB74-4F35-B90B-3B8E0DF6B037}"/>
                </a:ext>
              </a:extLst>
            </p:cNvPr>
            <p:cNvSpPr/>
            <p:nvPr/>
          </p:nvSpPr>
          <p:spPr>
            <a:xfrm>
              <a:off x="1529619" y="3176159"/>
              <a:ext cx="468000" cy="468000"/>
            </a:xfrm>
            <a:prstGeom prst="ellipse">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7" name="Afbeelding 26" descr="Afbeelding met illustratie&#10;&#10;Automatisch gegenereerde beschrijving">
              <a:extLst>
                <a:ext uri="{FF2B5EF4-FFF2-40B4-BE49-F238E27FC236}">
                  <a16:creationId xmlns:a16="http://schemas.microsoft.com/office/drawing/2014/main" id="{E93FB692-BE69-423D-A1DD-0CAC8FE12B47}"/>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1493619" y="3140159"/>
              <a:ext cx="540000" cy="540000"/>
            </a:xfrm>
            <a:prstGeom prst="rect">
              <a:avLst/>
            </a:prstGeom>
          </p:spPr>
        </p:pic>
      </p:grpSp>
      <p:pic>
        <p:nvPicPr>
          <p:cNvPr id="37" name="Afbeelding 36">
            <a:extLst>
              <a:ext uri="{FF2B5EF4-FFF2-40B4-BE49-F238E27FC236}">
                <a16:creationId xmlns:a16="http://schemas.microsoft.com/office/drawing/2014/main" id="{83C62A95-9782-4576-A4C1-CF0B73523747}"/>
              </a:ext>
            </a:extLst>
          </p:cNvPr>
          <p:cNvPicPr>
            <a:picLocks noChangeAspect="1"/>
          </p:cNvPicPr>
          <p:nvPr/>
        </p:nvPicPr>
        <p:blipFill rotWithShape="1">
          <a:blip r:embed="rId23">
            <a:clrChange>
              <a:clrFrom>
                <a:srgbClr val="FFFFFF"/>
              </a:clrFrom>
              <a:clrTo>
                <a:srgbClr val="FFFFFF">
                  <a:alpha val="0"/>
                </a:srgbClr>
              </a:clrTo>
            </a:clrChange>
          </a:blip>
          <a:srcRect t="27871" b="29063"/>
          <a:stretch/>
        </p:blipFill>
        <p:spPr>
          <a:xfrm rot="5400000">
            <a:off x="6669018" y="774260"/>
            <a:ext cx="351942" cy="151569"/>
          </a:xfrm>
          <a:prstGeom prst="rect">
            <a:avLst/>
          </a:prstGeom>
        </p:spPr>
      </p:pic>
      <p:pic>
        <p:nvPicPr>
          <p:cNvPr id="40" name="Afbeelding 39">
            <a:extLst>
              <a:ext uri="{FF2B5EF4-FFF2-40B4-BE49-F238E27FC236}">
                <a16:creationId xmlns:a16="http://schemas.microsoft.com/office/drawing/2014/main" id="{D897D29B-BF7B-4E20-9207-6BD295EB3D54}"/>
              </a:ext>
            </a:extLst>
          </p:cNvPr>
          <p:cNvPicPr>
            <a:picLocks noChangeAspect="1"/>
          </p:cNvPicPr>
          <p:nvPr/>
        </p:nvPicPr>
        <p:blipFill>
          <a:blip r:embed="rId24">
            <a:clrChange>
              <a:clrFrom>
                <a:srgbClr val="FFFFFF"/>
              </a:clrFrom>
              <a:clrTo>
                <a:srgbClr val="FFFFFF">
                  <a:alpha val="0"/>
                </a:srgbClr>
              </a:clrTo>
            </a:clrChange>
          </a:blip>
          <a:stretch>
            <a:fillRect/>
          </a:stretch>
        </p:blipFill>
        <p:spPr>
          <a:xfrm>
            <a:off x="6182502" y="873507"/>
            <a:ext cx="215300" cy="215300"/>
          </a:xfrm>
          <a:prstGeom prst="rect">
            <a:avLst/>
          </a:prstGeom>
        </p:spPr>
      </p:pic>
      <p:pic>
        <p:nvPicPr>
          <p:cNvPr id="50" name="Afbeelding 49">
            <a:extLst>
              <a:ext uri="{FF2B5EF4-FFF2-40B4-BE49-F238E27FC236}">
                <a16:creationId xmlns:a16="http://schemas.microsoft.com/office/drawing/2014/main" id="{BABE7792-B502-4C71-A3AD-626E92A7AAA4}"/>
              </a:ext>
            </a:extLst>
          </p:cNvPr>
          <p:cNvPicPr>
            <a:picLocks noChangeAspect="1"/>
          </p:cNvPicPr>
          <p:nvPr/>
        </p:nvPicPr>
        <p:blipFill rotWithShape="1">
          <a:blip r:embed="rId25">
            <a:clrChange>
              <a:clrFrom>
                <a:srgbClr val="FFFFFF"/>
              </a:clrFrom>
              <a:clrTo>
                <a:srgbClr val="FFFFFF">
                  <a:alpha val="0"/>
                </a:srgbClr>
              </a:clrTo>
            </a:clrChange>
          </a:blip>
          <a:srcRect t="19973" b="20290"/>
          <a:stretch/>
        </p:blipFill>
        <p:spPr>
          <a:xfrm rot="4541164">
            <a:off x="6580072" y="792982"/>
            <a:ext cx="191825" cy="114591"/>
          </a:xfrm>
          <a:prstGeom prst="rect">
            <a:avLst/>
          </a:prstGeom>
        </p:spPr>
      </p:pic>
      <p:pic>
        <p:nvPicPr>
          <p:cNvPr id="51" name="Afbeelding 50">
            <a:extLst>
              <a:ext uri="{FF2B5EF4-FFF2-40B4-BE49-F238E27FC236}">
                <a16:creationId xmlns:a16="http://schemas.microsoft.com/office/drawing/2014/main" id="{F319850A-8982-4A1E-8CF0-1E0E76DFF1CD}"/>
              </a:ext>
            </a:extLst>
          </p:cNvPr>
          <p:cNvPicPr>
            <a:picLocks noChangeAspect="1"/>
          </p:cNvPicPr>
          <p:nvPr/>
        </p:nvPicPr>
        <p:blipFill rotWithShape="1">
          <a:blip r:embed="rId26">
            <a:clrChange>
              <a:clrFrom>
                <a:srgbClr val="FFFFFF"/>
              </a:clrFrom>
              <a:clrTo>
                <a:srgbClr val="FFFFFF">
                  <a:alpha val="0"/>
                </a:srgbClr>
              </a:clrTo>
            </a:clrChange>
          </a:blip>
          <a:srcRect t="24261" b="23935"/>
          <a:stretch/>
        </p:blipFill>
        <p:spPr>
          <a:xfrm rot="3109042">
            <a:off x="5925254" y="1131167"/>
            <a:ext cx="224585" cy="116345"/>
          </a:xfrm>
          <a:prstGeom prst="rect">
            <a:avLst/>
          </a:prstGeom>
        </p:spPr>
      </p:pic>
      <p:sp>
        <p:nvSpPr>
          <p:cNvPr id="3" name="Tekstvak 2">
            <a:extLst>
              <a:ext uri="{FF2B5EF4-FFF2-40B4-BE49-F238E27FC236}">
                <a16:creationId xmlns:a16="http://schemas.microsoft.com/office/drawing/2014/main" id="{674A6422-9661-4CB9-99D7-EDB0DF5F1238}"/>
              </a:ext>
            </a:extLst>
          </p:cNvPr>
          <p:cNvSpPr txBox="1"/>
          <p:nvPr/>
        </p:nvSpPr>
        <p:spPr>
          <a:xfrm>
            <a:off x="607469" y="3634160"/>
            <a:ext cx="3513269" cy="923330"/>
          </a:xfrm>
          <a:prstGeom prst="rect">
            <a:avLst/>
          </a:prstGeom>
          <a:noFill/>
        </p:spPr>
        <p:txBody>
          <a:bodyPr wrap="none" rtlCol="0">
            <a:spAutoFit/>
          </a:bodyPr>
          <a:lstStyle/>
          <a:p>
            <a:r>
              <a:rPr lang="de-DE" err="1">
                <a:latin typeface="Verdana" panose="020B0604030504040204" pitchFamily="34" charset="0"/>
                <a:ea typeface="Verdana" panose="020B0604030504040204" pitchFamily="34" charset="0"/>
              </a:rPr>
              <a:t>Verkoop</a:t>
            </a:r>
            <a:r>
              <a:rPr lang="de-DE" dirty="0">
                <a:latin typeface="Verdana" panose="020B0604030504040204" pitchFamily="34" charset="0"/>
                <a:ea typeface="Verdana" panose="020B0604030504040204" pitchFamily="34" charset="0"/>
              </a:rPr>
              <a:t> </a:t>
            </a:r>
            <a:r>
              <a:rPr lang="de-DE" dirty="0" err="1">
                <a:latin typeface="Verdana" panose="020B0604030504040204" pitchFamily="34" charset="0"/>
                <a:ea typeface="Verdana" panose="020B0604030504040204" pitchFamily="34" charset="0"/>
              </a:rPr>
              <a:t>nieuw</a:t>
            </a:r>
            <a:r>
              <a:rPr lang="de-DE" dirty="0">
                <a:latin typeface="Verdana" panose="020B0604030504040204" pitchFamily="34" charset="0"/>
                <a:ea typeface="Verdana" panose="020B0604030504040204" pitchFamily="34" charset="0"/>
              </a:rPr>
              <a:t> 2010-2018</a:t>
            </a:r>
          </a:p>
          <a:p>
            <a:r>
              <a:rPr lang="de-DE" dirty="0" err="1">
                <a:latin typeface="Verdana" panose="020B0604030504040204" pitchFamily="34" charset="0"/>
                <a:ea typeface="Verdana" panose="020B0604030504040204" pitchFamily="34" charset="0"/>
              </a:rPr>
              <a:t>Schadefrequentie</a:t>
            </a:r>
            <a:r>
              <a:rPr lang="de-DE" dirty="0">
                <a:latin typeface="Verdana" panose="020B0604030504040204" pitchFamily="34" charset="0"/>
                <a:ea typeface="Verdana" panose="020B0604030504040204" pitchFamily="34" charset="0"/>
              </a:rPr>
              <a:t> 1:5</a:t>
            </a:r>
          </a:p>
          <a:p>
            <a:r>
              <a:rPr lang="de-DE" dirty="0">
                <a:latin typeface="Verdana" panose="020B0604030504040204" pitchFamily="34" charset="0"/>
                <a:ea typeface="Verdana" panose="020B0604030504040204" pitchFamily="34" charset="0"/>
              </a:rPr>
              <a:t>100% </a:t>
            </a:r>
            <a:r>
              <a:rPr lang="de-DE" err="1">
                <a:latin typeface="Verdana" panose="020B0604030504040204" pitchFamily="34" charset="0"/>
                <a:ea typeface="Verdana" panose="020B0604030504040204" pitchFamily="34" charset="0"/>
              </a:rPr>
              <a:t>reparatie</a:t>
            </a:r>
            <a:r>
              <a:rPr lang="de-DE" dirty="0">
                <a:latin typeface="Verdana" panose="020B0604030504040204" pitchFamily="34" charset="0"/>
                <a:ea typeface="Verdana" panose="020B0604030504040204" pitchFamily="34" charset="0"/>
              </a:rPr>
              <a:t> </a:t>
            </a:r>
            <a:r>
              <a:rPr lang="de-DE" dirty="0" err="1">
                <a:latin typeface="Verdana" panose="020B0604030504040204" pitchFamily="34" charset="0"/>
                <a:ea typeface="Verdana" panose="020B0604030504040204" pitchFamily="34" charset="0"/>
              </a:rPr>
              <a:t>door</a:t>
            </a:r>
            <a:r>
              <a:rPr lang="de-DE" dirty="0">
                <a:latin typeface="Verdana" panose="020B0604030504040204" pitchFamily="34" charset="0"/>
                <a:ea typeface="Verdana" panose="020B0604030504040204" pitchFamily="34" charset="0"/>
              </a:rPr>
              <a:t> MESHB</a:t>
            </a:r>
          </a:p>
        </p:txBody>
      </p:sp>
    </p:spTree>
    <p:extLst>
      <p:ext uri="{BB962C8B-B14F-4D97-AF65-F5344CB8AC3E}">
        <p14:creationId xmlns:p14="http://schemas.microsoft.com/office/powerpoint/2010/main" val="1569165784"/>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297008C-2885-4621-B345-3B3C4B6910D7}"/>
              </a:ext>
            </a:extLst>
          </p:cNvPr>
          <p:cNvSpPr/>
          <p:nvPr/>
        </p:nvSpPr>
        <p:spPr>
          <a:xfrm>
            <a:off x="171571" y="1479370"/>
            <a:ext cx="6455876" cy="2725987"/>
          </a:xfrm>
          <a:prstGeom prst="rect">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lstStyle/>
          <a:p>
            <a:r>
              <a:rPr lang="de-DE" sz="1200" dirty="0" err="1">
                <a:solidFill>
                  <a:schemeClr val="tx1"/>
                </a:solidFill>
                <a:latin typeface="Verdana" panose="020B0604030504040204" pitchFamily="34" charset="0"/>
                <a:ea typeface="Verdana" panose="020B0604030504040204" pitchFamily="34" charset="0"/>
              </a:rPr>
              <a:t>Meerdere</a:t>
            </a:r>
            <a:r>
              <a:rPr lang="de-DE" sz="1200" dirty="0">
                <a:solidFill>
                  <a:schemeClr val="tx1"/>
                </a:solidFill>
                <a:latin typeface="Verdana" panose="020B0604030504040204" pitchFamily="34" charset="0"/>
                <a:ea typeface="Verdana" panose="020B0604030504040204" pitchFamily="34" charset="0"/>
              </a:rPr>
              <a:t>, </a:t>
            </a:r>
            <a:r>
              <a:rPr lang="de-DE" sz="1200" dirty="0" err="1">
                <a:solidFill>
                  <a:schemeClr val="tx1"/>
                </a:solidFill>
                <a:latin typeface="Verdana" panose="020B0604030504040204" pitchFamily="34" charset="0"/>
                <a:ea typeface="Verdana" panose="020B0604030504040204" pitchFamily="34" charset="0"/>
              </a:rPr>
              <a:t>mits</a:t>
            </a:r>
            <a:r>
              <a:rPr lang="de-DE" sz="1200" dirty="0">
                <a:solidFill>
                  <a:schemeClr val="tx1"/>
                </a:solidFill>
                <a:latin typeface="Verdana" panose="020B0604030504040204" pitchFamily="34" charset="0"/>
                <a:ea typeface="Verdana" panose="020B0604030504040204" pitchFamily="34" charset="0"/>
              </a:rPr>
              <a:t> </a:t>
            </a:r>
            <a:r>
              <a:rPr lang="de-DE" sz="1200" dirty="0" err="1">
                <a:solidFill>
                  <a:schemeClr val="tx1"/>
                </a:solidFill>
                <a:latin typeface="Verdana" panose="020B0604030504040204" pitchFamily="34" charset="0"/>
                <a:ea typeface="Verdana" panose="020B0604030504040204" pitchFamily="34" charset="0"/>
              </a:rPr>
              <a:t>economisch</a:t>
            </a:r>
            <a:r>
              <a:rPr lang="de-DE" sz="1200" dirty="0">
                <a:solidFill>
                  <a:schemeClr val="tx1"/>
                </a:solidFill>
                <a:latin typeface="Verdana" panose="020B0604030504040204" pitchFamily="34" charset="0"/>
                <a:ea typeface="Verdana" panose="020B0604030504040204" pitchFamily="34" charset="0"/>
              </a:rPr>
              <a:t> </a:t>
            </a:r>
            <a:r>
              <a:rPr lang="de-DE" sz="1200" dirty="0" err="1">
                <a:solidFill>
                  <a:schemeClr val="tx1"/>
                </a:solidFill>
                <a:latin typeface="Verdana" panose="020B0604030504040204" pitchFamily="34" charset="0"/>
                <a:ea typeface="Verdana" panose="020B0604030504040204" pitchFamily="34" charset="0"/>
              </a:rPr>
              <a:t>verantwoord</a:t>
            </a:r>
            <a:r>
              <a:rPr lang="de-DE" sz="1200" dirty="0">
                <a:solidFill>
                  <a:schemeClr val="tx1"/>
                </a:solidFill>
                <a:latin typeface="Verdana" panose="020B0604030504040204" pitchFamily="34" charset="0"/>
                <a:ea typeface="Verdana" panose="020B0604030504040204" pitchFamily="34" charset="0"/>
              </a:rPr>
              <a:t>/</a:t>
            </a:r>
            <a:r>
              <a:rPr lang="de-DE" sz="1200" dirty="0" err="1">
                <a:solidFill>
                  <a:schemeClr val="tx1"/>
                </a:solidFill>
                <a:latin typeface="Verdana" panose="020B0604030504040204" pitchFamily="34" charset="0"/>
                <a:ea typeface="Verdana" panose="020B0604030504040204" pitchFamily="34" charset="0"/>
              </a:rPr>
              <a:t>streefcriterium</a:t>
            </a:r>
            <a:endParaRPr lang="de-DE" sz="1200" dirty="0">
              <a:solidFill>
                <a:schemeClr val="tx1"/>
              </a:solidFill>
              <a:latin typeface="Verdana" panose="020B0604030504040204" pitchFamily="34" charset="0"/>
              <a:ea typeface="Verdana" panose="020B0604030504040204" pitchFamily="34" charset="0"/>
            </a:endParaRPr>
          </a:p>
        </p:txBody>
      </p:sp>
      <p:sp>
        <p:nvSpPr>
          <p:cNvPr id="77" name="Rechthoek 76">
            <a:extLst>
              <a:ext uri="{FF2B5EF4-FFF2-40B4-BE49-F238E27FC236}">
                <a16:creationId xmlns:a16="http://schemas.microsoft.com/office/drawing/2014/main" id="{2370C314-3B70-4ED8-9A96-8F82DC948E4E}"/>
              </a:ext>
            </a:extLst>
          </p:cNvPr>
          <p:cNvSpPr/>
          <p:nvPr/>
        </p:nvSpPr>
        <p:spPr>
          <a:xfrm>
            <a:off x="171570" y="2278881"/>
            <a:ext cx="4762750" cy="1926475"/>
          </a:xfrm>
          <a:prstGeom prst="rect">
            <a:avLst/>
          </a:prstGeom>
          <a:gradFill flip="none" rotWithShape="1">
            <a:gsLst>
              <a:gs pos="0">
                <a:srgbClr val="FECB00">
                  <a:shade val="30000"/>
                  <a:satMod val="115000"/>
                </a:srgbClr>
              </a:gs>
              <a:gs pos="50000">
                <a:srgbClr val="FECB00">
                  <a:shade val="67500"/>
                  <a:satMod val="115000"/>
                </a:srgbClr>
              </a:gs>
              <a:gs pos="100000">
                <a:srgbClr val="FECB00">
                  <a:shade val="100000"/>
                  <a:satMod val="115000"/>
                </a:srgbClr>
              </a:gs>
            </a:gsLst>
            <a:lin ang="16200000" scaled="1"/>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lstStyle/>
          <a:p>
            <a:r>
              <a:rPr lang="de-DE" sz="1200" dirty="0" err="1">
                <a:solidFill>
                  <a:schemeClr val="tx1"/>
                </a:solidFill>
                <a:latin typeface="Verdana" panose="020B0604030504040204" pitchFamily="34" charset="0"/>
                <a:ea typeface="Verdana" panose="020B0604030504040204" pitchFamily="34" charset="0"/>
              </a:rPr>
              <a:t>Maximaal</a:t>
            </a:r>
            <a:r>
              <a:rPr lang="de-DE" sz="1200" dirty="0">
                <a:solidFill>
                  <a:schemeClr val="tx1"/>
                </a:solidFill>
                <a:latin typeface="Verdana" panose="020B0604030504040204" pitchFamily="34" charset="0"/>
                <a:ea typeface="Verdana" panose="020B0604030504040204" pitchFamily="34" charset="0"/>
              </a:rPr>
              <a:t> 2</a:t>
            </a:r>
          </a:p>
        </p:txBody>
      </p:sp>
      <p:sp>
        <p:nvSpPr>
          <p:cNvPr id="78" name="Rechthoek 77">
            <a:extLst>
              <a:ext uri="{FF2B5EF4-FFF2-40B4-BE49-F238E27FC236}">
                <a16:creationId xmlns:a16="http://schemas.microsoft.com/office/drawing/2014/main" id="{4CD5CCDD-E636-4AA5-8E94-B4946479A7EC}"/>
              </a:ext>
            </a:extLst>
          </p:cNvPr>
          <p:cNvSpPr/>
          <p:nvPr/>
        </p:nvSpPr>
        <p:spPr>
          <a:xfrm>
            <a:off x="171570" y="2875170"/>
            <a:ext cx="3707684" cy="133018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nchorCtr="0"/>
          <a:lstStyle/>
          <a:p>
            <a:r>
              <a:rPr lang="de-DE" sz="1200" dirty="0" err="1">
                <a:solidFill>
                  <a:schemeClr val="tx1"/>
                </a:solidFill>
                <a:latin typeface="Verdana" panose="020B0604030504040204" pitchFamily="34" charset="0"/>
                <a:ea typeface="Verdana" panose="020B0604030504040204" pitchFamily="34" charset="0"/>
              </a:rPr>
              <a:t>Maximaal</a:t>
            </a:r>
            <a:r>
              <a:rPr lang="de-DE" sz="1200" dirty="0">
                <a:solidFill>
                  <a:schemeClr val="tx1"/>
                </a:solidFill>
                <a:latin typeface="Verdana" panose="020B0604030504040204" pitchFamily="34" charset="0"/>
                <a:ea typeface="Verdana" panose="020B0604030504040204" pitchFamily="34" charset="0"/>
              </a:rPr>
              <a:t> 1</a:t>
            </a:r>
          </a:p>
        </p:txBody>
      </p:sp>
      <p:sp>
        <p:nvSpPr>
          <p:cNvPr id="4" name="Ondertitel 3">
            <a:extLst>
              <a:ext uri="{FF2B5EF4-FFF2-40B4-BE49-F238E27FC236}">
                <a16:creationId xmlns:a16="http://schemas.microsoft.com/office/drawing/2014/main" id="{F24FF849-A486-4D65-8D1C-643C98B68AF2}"/>
              </a:ext>
            </a:extLst>
          </p:cNvPr>
          <p:cNvSpPr>
            <a:spLocks noGrp="1"/>
          </p:cNvSpPr>
          <p:nvPr>
            <p:ph type="subTitle" idx="1"/>
          </p:nvPr>
        </p:nvSpPr>
        <p:spPr>
          <a:xfrm>
            <a:off x="507772" y="455195"/>
            <a:ext cx="8573705" cy="678006"/>
          </a:xfrm>
        </p:spPr>
        <p:txBody>
          <a:bodyPr/>
          <a:lstStyle/>
          <a:p>
            <a:r>
              <a:rPr lang="de-DE" dirty="0"/>
              <a:t>Maximum </a:t>
            </a:r>
            <a:r>
              <a:rPr lang="de-DE" dirty="0" err="1"/>
              <a:t>aantal</a:t>
            </a:r>
            <a:r>
              <a:rPr lang="de-DE" dirty="0"/>
              <a:t> merkerkend </a:t>
            </a:r>
            <a:r>
              <a:rPr lang="de-DE" dirty="0" err="1"/>
              <a:t>schadeherstellers</a:t>
            </a:r>
            <a:r>
              <a:rPr lang="de-DE" dirty="0"/>
              <a:t>/</a:t>
            </a:r>
            <a:r>
              <a:rPr lang="de-DE" dirty="0" err="1"/>
              <a:t>contractpartner</a:t>
            </a:r>
            <a:r>
              <a:rPr lang="de-DE" dirty="0"/>
              <a:t>-dealer</a:t>
            </a:r>
          </a:p>
        </p:txBody>
      </p:sp>
      <p:pic>
        <p:nvPicPr>
          <p:cNvPr id="6" name="Afbeelding 5" descr="Afbeelding met illustratie&#10;&#10;Automatisch gegenereerde beschrijving">
            <a:extLst>
              <a:ext uri="{FF2B5EF4-FFF2-40B4-BE49-F238E27FC236}">
                <a16:creationId xmlns:a16="http://schemas.microsoft.com/office/drawing/2014/main" id="{E7D55315-65CD-4B62-B21C-891FCEF6960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925032" y="2878339"/>
            <a:ext cx="360000" cy="360000"/>
          </a:xfrm>
          <a:prstGeom prst="rect">
            <a:avLst/>
          </a:prstGeom>
        </p:spPr>
      </p:pic>
      <p:pic>
        <p:nvPicPr>
          <p:cNvPr id="7" name="Afbeelding 6" descr="Afbeelding met illustratie&#10;&#10;Automatisch gegenereerde beschrijving">
            <a:extLst>
              <a:ext uri="{FF2B5EF4-FFF2-40B4-BE49-F238E27FC236}">
                <a16:creationId xmlns:a16="http://schemas.microsoft.com/office/drawing/2014/main" id="{F2AC4E34-AEA0-4E28-BDF5-4C49EB36D6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41194" y="3270241"/>
            <a:ext cx="360000" cy="360000"/>
          </a:xfrm>
          <a:prstGeom prst="rect">
            <a:avLst/>
          </a:prstGeom>
        </p:spPr>
      </p:pic>
      <p:pic>
        <p:nvPicPr>
          <p:cNvPr id="8" name="Afbeelding 7">
            <a:extLst>
              <a:ext uri="{FF2B5EF4-FFF2-40B4-BE49-F238E27FC236}">
                <a16:creationId xmlns:a16="http://schemas.microsoft.com/office/drawing/2014/main" id="{937C5B62-73B8-4BC7-BBBC-AD5E8B1BB22E}"/>
              </a:ext>
            </a:extLst>
          </p:cNvPr>
          <p:cNvPicPr>
            <a:picLocks noChangeAspect="1"/>
          </p:cNvPicPr>
          <p:nvPr/>
        </p:nvPicPr>
        <p:blipFill rotWithShape="1">
          <a:blip r:embed="rId4">
            <a:clrChange>
              <a:clrFrom>
                <a:srgbClr val="FFFFFF"/>
              </a:clrFrom>
              <a:clrTo>
                <a:srgbClr val="FFFFFF">
                  <a:alpha val="0"/>
                </a:srgbClr>
              </a:clrTo>
            </a:clrChange>
          </a:blip>
          <a:srcRect l="8584" t="10803" r="10146" b="9490"/>
          <a:stretch/>
        </p:blipFill>
        <p:spPr>
          <a:xfrm>
            <a:off x="5188466" y="2875170"/>
            <a:ext cx="367059" cy="360000"/>
          </a:xfrm>
          <a:prstGeom prst="rect">
            <a:avLst/>
          </a:prstGeom>
        </p:spPr>
      </p:pic>
      <p:pic>
        <p:nvPicPr>
          <p:cNvPr id="9" name="Afbeelding 8">
            <a:extLst>
              <a:ext uri="{FF2B5EF4-FFF2-40B4-BE49-F238E27FC236}">
                <a16:creationId xmlns:a16="http://schemas.microsoft.com/office/drawing/2014/main" id="{0F1645B8-5F7F-4252-9115-7EAFD9E4B8D8}"/>
              </a:ext>
            </a:extLst>
          </p:cNvPr>
          <p:cNvPicPr>
            <a:picLocks noChangeAspect="1"/>
          </p:cNvPicPr>
          <p:nvPr/>
        </p:nvPicPr>
        <p:blipFill rotWithShape="1">
          <a:blip r:embed="rId5">
            <a:clrChange>
              <a:clrFrom>
                <a:srgbClr val="FFFFFF"/>
              </a:clrFrom>
              <a:clrTo>
                <a:srgbClr val="FFFFFF">
                  <a:alpha val="0"/>
                </a:srgbClr>
              </a:clrTo>
            </a:clrChange>
          </a:blip>
          <a:srcRect t="26867" b="25347"/>
          <a:stretch/>
        </p:blipFill>
        <p:spPr>
          <a:xfrm>
            <a:off x="5108624" y="3318145"/>
            <a:ext cx="540000" cy="258045"/>
          </a:xfrm>
          <a:prstGeom prst="rect">
            <a:avLst/>
          </a:prstGeom>
        </p:spPr>
      </p:pic>
      <p:pic>
        <p:nvPicPr>
          <p:cNvPr id="10" name="Afbeelding 9" descr="Afbeelding met schaar, gereedschap&#10;&#10;Automatisch gegenereerde beschrijving">
            <a:extLst>
              <a:ext uri="{FF2B5EF4-FFF2-40B4-BE49-F238E27FC236}">
                <a16:creationId xmlns:a16="http://schemas.microsoft.com/office/drawing/2014/main" id="{DDCFA46F-EE56-43C6-9DF5-CF41713DEBD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83322" y="3135243"/>
            <a:ext cx="443674" cy="443674"/>
          </a:xfrm>
          <a:prstGeom prst="rect">
            <a:avLst/>
          </a:prstGeom>
        </p:spPr>
      </p:pic>
      <p:pic>
        <p:nvPicPr>
          <p:cNvPr id="11" name="Afbeelding 10">
            <a:extLst>
              <a:ext uri="{FF2B5EF4-FFF2-40B4-BE49-F238E27FC236}">
                <a16:creationId xmlns:a16="http://schemas.microsoft.com/office/drawing/2014/main" id="{CA20B406-607D-4E6F-9693-99748E37B95A}"/>
              </a:ext>
            </a:extLst>
          </p:cNvPr>
          <p:cNvPicPr>
            <a:picLocks noChangeAspect="1"/>
          </p:cNvPicPr>
          <p:nvPr/>
        </p:nvPicPr>
        <p:blipFill rotWithShape="1">
          <a:blip r:embed="rId7">
            <a:clrChange>
              <a:clrFrom>
                <a:srgbClr val="FFFFFF"/>
              </a:clrFrom>
              <a:clrTo>
                <a:srgbClr val="FFFFFF">
                  <a:alpha val="0"/>
                </a:srgbClr>
              </a:clrTo>
            </a:clrChange>
          </a:blip>
          <a:srcRect l="10108" t="10880" r="10185" b="10977"/>
          <a:stretch/>
        </p:blipFill>
        <p:spPr>
          <a:xfrm>
            <a:off x="4088959" y="2487677"/>
            <a:ext cx="478441" cy="469059"/>
          </a:xfrm>
          <a:prstGeom prst="rect">
            <a:avLst/>
          </a:prstGeom>
        </p:spPr>
      </p:pic>
      <p:pic>
        <p:nvPicPr>
          <p:cNvPr id="12" name="Afbeelding 11" descr="Afbeelding met atletiekwedstrijd, golf&#10;&#10;Automatisch gegenereerde beschrijving">
            <a:extLst>
              <a:ext uri="{FF2B5EF4-FFF2-40B4-BE49-F238E27FC236}">
                <a16:creationId xmlns:a16="http://schemas.microsoft.com/office/drawing/2014/main" id="{362436F0-4D7E-4F4B-BDAC-AFDF502FA68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48653" y="3627644"/>
            <a:ext cx="434007" cy="434007"/>
          </a:xfrm>
          <a:prstGeom prst="rect">
            <a:avLst/>
          </a:prstGeom>
        </p:spPr>
      </p:pic>
      <p:pic>
        <p:nvPicPr>
          <p:cNvPr id="13" name="Afbeelding 12" descr="Afbeelding met schaar&#10;&#10;Automatisch gegenereerde beschrijving">
            <a:extLst>
              <a:ext uri="{FF2B5EF4-FFF2-40B4-BE49-F238E27FC236}">
                <a16:creationId xmlns:a16="http://schemas.microsoft.com/office/drawing/2014/main" id="{EF10E5FD-17A7-41D0-AF8E-2087B57E535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049606" y="3452008"/>
            <a:ext cx="610021" cy="610021"/>
          </a:xfrm>
          <a:prstGeom prst="rect">
            <a:avLst/>
          </a:prstGeom>
        </p:spPr>
      </p:pic>
      <p:pic>
        <p:nvPicPr>
          <p:cNvPr id="14" name="Afbeelding 13">
            <a:extLst>
              <a:ext uri="{FF2B5EF4-FFF2-40B4-BE49-F238E27FC236}">
                <a16:creationId xmlns:a16="http://schemas.microsoft.com/office/drawing/2014/main" id="{24E65484-A59D-42D0-B213-32B8D02D7E13}"/>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185740" y="1989001"/>
            <a:ext cx="540000" cy="540000"/>
          </a:xfrm>
          <a:prstGeom prst="rect">
            <a:avLst/>
          </a:prstGeom>
        </p:spPr>
      </p:pic>
      <p:pic>
        <p:nvPicPr>
          <p:cNvPr id="15" name="Afbeelding 14" descr="Afbeelding met illustratie&#10;&#10;Automatisch gegenereerde beschrijving">
            <a:extLst>
              <a:ext uri="{FF2B5EF4-FFF2-40B4-BE49-F238E27FC236}">
                <a16:creationId xmlns:a16="http://schemas.microsoft.com/office/drawing/2014/main" id="{2AD20F54-6D07-4759-B9C7-6CB9CE8F222D}"/>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5128533" y="3692755"/>
            <a:ext cx="540504" cy="275551"/>
          </a:xfrm>
          <a:prstGeom prst="rect">
            <a:avLst/>
          </a:prstGeom>
        </p:spPr>
      </p:pic>
      <p:pic>
        <p:nvPicPr>
          <p:cNvPr id="16" name="Afbeelding 15" descr="Afbeelding met illustratie&#10;&#10;Automatisch gegenereerde beschrijving">
            <a:extLst>
              <a:ext uri="{FF2B5EF4-FFF2-40B4-BE49-F238E27FC236}">
                <a16:creationId xmlns:a16="http://schemas.microsoft.com/office/drawing/2014/main" id="{383729E6-E43A-489C-97C4-8E96FB42A23F}"/>
              </a:ext>
            </a:extLst>
          </p:cNvPr>
          <p:cNvPicPr>
            <a:picLocks noChangeAspect="1"/>
          </p:cNvPicPr>
          <p:nvPr/>
        </p:nvPicPr>
        <p:blipFill rotWithShape="1">
          <a:blip r:embed="rId12">
            <a:clrChange>
              <a:clrFrom>
                <a:srgbClr val="FFFFFF"/>
              </a:clrFrom>
              <a:clrTo>
                <a:srgbClr val="FFFFFF">
                  <a:alpha val="0"/>
                </a:srgbClr>
              </a:clrTo>
            </a:clrChange>
          </a:blip>
          <a:srcRect t="19524" b="21050"/>
          <a:stretch/>
        </p:blipFill>
        <p:spPr>
          <a:xfrm>
            <a:off x="5851194" y="1957981"/>
            <a:ext cx="540000" cy="320901"/>
          </a:xfrm>
          <a:prstGeom prst="rect">
            <a:avLst/>
          </a:prstGeom>
        </p:spPr>
      </p:pic>
      <p:pic>
        <p:nvPicPr>
          <p:cNvPr id="17" name="Afbeelding 16">
            <a:extLst>
              <a:ext uri="{FF2B5EF4-FFF2-40B4-BE49-F238E27FC236}">
                <a16:creationId xmlns:a16="http://schemas.microsoft.com/office/drawing/2014/main" id="{38A2F139-6E9E-43DE-AE89-64BB9F08510E}"/>
              </a:ext>
            </a:extLst>
          </p:cNvPr>
          <p:cNvPicPr>
            <a:picLocks noChangeAspect="1"/>
          </p:cNvPicPr>
          <p:nvPr/>
        </p:nvPicPr>
        <p:blipFill rotWithShape="1">
          <a:blip r:embed="rId13">
            <a:clrChange>
              <a:clrFrom>
                <a:srgbClr val="FFFFFF"/>
              </a:clrFrom>
              <a:clrTo>
                <a:srgbClr val="FFFFFF">
                  <a:alpha val="0"/>
                </a:srgbClr>
              </a:clrTo>
            </a:clrChange>
          </a:blip>
          <a:srcRect t="24261" b="23935"/>
          <a:stretch/>
        </p:blipFill>
        <p:spPr>
          <a:xfrm>
            <a:off x="5773156" y="2441249"/>
            <a:ext cx="679987" cy="352261"/>
          </a:xfrm>
          <a:prstGeom prst="rect">
            <a:avLst/>
          </a:prstGeom>
        </p:spPr>
      </p:pic>
      <p:pic>
        <p:nvPicPr>
          <p:cNvPr id="19" name="Afbeelding 18">
            <a:extLst>
              <a:ext uri="{FF2B5EF4-FFF2-40B4-BE49-F238E27FC236}">
                <a16:creationId xmlns:a16="http://schemas.microsoft.com/office/drawing/2014/main" id="{8EEE55E8-D3DB-4173-AD72-FF8E676B0EEF}"/>
              </a:ext>
            </a:extLst>
          </p:cNvPr>
          <p:cNvPicPr>
            <a:picLocks noChangeAspect="1"/>
          </p:cNvPicPr>
          <p:nvPr/>
        </p:nvPicPr>
        <p:blipFill rotWithShape="1">
          <a:blip r:embed="rId14">
            <a:clrChange>
              <a:clrFrom>
                <a:srgbClr val="FFFFFF"/>
              </a:clrFrom>
              <a:clrTo>
                <a:srgbClr val="FFFFFF">
                  <a:alpha val="0"/>
                </a:srgbClr>
              </a:clrTo>
            </a:clrChange>
          </a:blip>
          <a:srcRect t="21820" b="21905"/>
          <a:stretch/>
        </p:blipFill>
        <p:spPr>
          <a:xfrm>
            <a:off x="3994365" y="3034640"/>
            <a:ext cx="703588" cy="395949"/>
          </a:xfrm>
          <a:prstGeom prst="rect">
            <a:avLst/>
          </a:prstGeom>
        </p:spPr>
      </p:pic>
      <p:pic>
        <p:nvPicPr>
          <p:cNvPr id="20" name="Afbeelding 19" descr="Afbeelding met koppelstuk, kabel&#10;&#10;Automatisch gegenereerde beschrijving">
            <a:extLst>
              <a:ext uri="{FF2B5EF4-FFF2-40B4-BE49-F238E27FC236}">
                <a16:creationId xmlns:a16="http://schemas.microsoft.com/office/drawing/2014/main" id="{327019EF-1D98-4FB6-B497-E380511CFE65}"/>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425392" y="3636925"/>
            <a:ext cx="444648" cy="444648"/>
          </a:xfrm>
          <a:prstGeom prst="rect">
            <a:avLst/>
          </a:prstGeom>
        </p:spPr>
      </p:pic>
      <p:pic>
        <p:nvPicPr>
          <p:cNvPr id="22" name="Afbeelding 21">
            <a:extLst>
              <a:ext uri="{FF2B5EF4-FFF2-40B4-BE49-F238E27FC236}">
                <a16:creationId xmlns:a16="http://schemas.microsoft.com/office/drawing/2014/main" id="{0D49394E-6E44-4845-A9BF-94B4ADFCCD09}"/>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957985" y="3578436"/>
            <a:ext cx="532422" cy="532422"/>
          </a:xfrm>
          <a:prstGeom prst="rect">
            <a:avLst/>
          </a:prstGeom>
        </p:spPr>
      </p:pic>
      <p:pic>
        <p:nvPicPr>
          <p:cNvPr id="23" name="Afbeelding 22">
            <a:extLst>
              <a:ext uri="{FF2B5EF4-FFF2-40B4-BE49-F238E27FC236}">
                <a16:creationId xmlns:a16="http://schemas.microsoft.com/office/drawing/2014/main" id="{0CC16857-02C6-4E1D-BB10-45C1FEF4CCC3}"/>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1146525" y="3177080"/>
            <a:ext cx="360000" cy="360000"/>
          </a:xfrm>
          <a:prstGeom prst="rect">
            <a:avLst/>
          </a:prstGeom>
        </p:spPr>
      </p:pic>
      <p:pic>
        <p:nvPicPr>
          <p:cNvPr id="24" name="Picture 2" descr="Afbeeldingsresultaat voor skoda logo">
            <a:extLst>
              <a:ext uri="{FF2B5EF4-FFF2-40B4-BE49-F238E27FC236}">
                <a16:creationId xmlns:a16="http://schemas.microsoft.com/office/drawing/2014/main" id="{41B6CECF-1188-41BF-AA04-B11E71205AFF}"/>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6054" y="3177080"/>
            <a:ext cx="302694" cy="36000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Afbeelding 24">
            <a:extLst>
              <a:ext uri="{FF2B5EF4-FFF2-40B4-BE49-F238E27FC236}">
                <a16:creationId xmlns:a16="http://schemas.microsoft.com/office/drawing/2014/main" id="{3791273B-F118-4EFD-8835-F5FA84781AC3}"/>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956947" y="3619272"/>
            <a:ext cx="491586" cy="491586"/>
          </a:xfrm>
          <a:prstGeom prst="rect">
            <a:avLst/>
          </a:prstGeom>
        </p:spPr>
      </p:pic>
      <p:pic>
        <p:nvPicPr>
          <p:cNvPr id="26" name="Afbeelding 25">
            <a:extLst>
              <a:ext uri="{FF2B5EF4-FFF2-40B4-BE49-F238E27FC236}">
                <a16:creationId xmlns:a16="http://schemas.microsoft.com/office/drawing/2014/main" id="{471E611D-211B-4382-9ECB-59383EB8CBEB}"/>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129293" y="2411536"/>
            <a:ext cx="453325" cy="453325"/>
          </a:xfrm>
          <a:prstGeom prst="rect">
            <a:avLst/>
          </a:prstGeom>
        </p:spPr>
      </p:pic>
      <p:pic>
        <p:nvPicPr>
          <p:cNvPr id="28" name="Graphic 27">
            <a:extLst>
              <a:ext uri="{FF2B5EF4-FFF2-40B4-BE49-F238E27FC236}">
                <a16:creationId xmlns:a16="http://schemas.microsoft.com/office/drawing/2014/main" id="{685EFCF4-649D-46B8-9A2C-7DFA1F91A5E1}"/>
              </a:ext>
            </a:extLst>
          </p:cNvPr>
          <p:cNvPicPr>
            <a:picLocks noChangeAspect="1"/>
          </p:cNvPicPr>
          <p:nvPr/>
        </p:nvPicPr>
        <p:blipFill>
          <a:blip r:embed="rId21">
            <a:clrChange>
              <a:clrFrom>
                <a:srgbClr val="FFFFFF"/>
              </a:clrFrom>
              <a:clrTo>
                <a:srgbClr val="FFFFFF">
                  <a:alpha val="0"/>
                </a:srgbClr>
              </a:clrTo>
            </a:clrChange>
            <a:extLst>
              <a:ext uri="{96DAC541-7B7A-43D3-8B79-37D633B846F1}">
                <asvg:svgBlip xmlns:asvg="http://schemas.microsoft.com/office/drawing/2016/SVG/main" r:embed="rId22"/>
              </a:ext>
            </a:extLst>
          </a:blip>
          <a:stretch>
            <a:fillRect/>
          </a:stretch>
        </p:blipFill>
        <p:spPr>
          <a:xfrm>
            <a:off x="5113409" y="1572941"/>
            <a:ext cx="443674" cy="443674"/>
          </a:xfrm>
          <a:prstGeom prst="rect">
            <a:avLst/>
          </a:prstGeom>
        </p:spPr>
      </p:pic>
      <p:grpSp>
        <p:nvGrpSpPr>
          <p:cNvPr id="36" name="Groep 35">
            <a:extLst>
              <a:ext uri="{FF2B5EF4-FFF2-40B4-BE49-F238E27FC236}">
                <a16:creationId xmlns:a16="http://schemas.microsoft.com/office/drawing/2014/main" id="{5242CF0B-011B-4800-B588-F0EF0ACE3733}"/>
              </a:ext>
            </a:extLst>
          </p:cNvPr>
          <p:cNvGrpSpPr>
            <a:grpSpLocks noChangeAspect="1"/>
          </p:cNvGrpSpPr>
          <p:nvPr/>
        </p:nvGrpSpPr>
        <p:grpSpPr>
          <a:xfrm>
            <a:off x="2448277" y="3177080"/>
            <a:ext cx="360000" cy="360000"/>
            <a:chOff x="1493619" y="3140159"/>
            <a:chExt cx="540000" cy="540000"/>
          </a:xfrm>
        </p:grpSpPr>
        <p:sp>
          <p:nvSpPr>
            <p:cNvPr id="29" name="Ovaal 28">
              <a:extLst>
                <a:ext uri="{FF2B5EF4-FFF2-40B4-BE49-F238E27FC236}">
                  <a16:creationId xmlns:a16="http://schemas.microsoft.com/office/drawing/2014/main" id="{81363B5C-AB74-4F35-B90B-3B8E0DF6B037}"/>
                </a:ext>
              </a:extLst>
            </p:cNvPr>
            <p:cNvSpPr/>
            <p:nvPr/>
          </p:nvSpPr>
          <p:spPr>
            <a:xfrm>
              <a:off x="1529619" y="3176159"/>
              <a:ext cx="468000" cy="468000"/>
            </a:xfrm>
            <a:prstGeom prst="ellipse">
              <a:avLst/>
            </a:prstGeom>
            <a:solidFill>
              <a:schemeClr val="bg1"/>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7" name="Afbeelding 26" descr="Afbeelding met illustratie&#10;&#10;Automatisch gegenereerde beschrijving">
              <a:extLst>
                <a:ext uri="{FF2B5EF4-FFF2-40B4-BE49-F238E27FC236}">
                  <a16:creationId xmlns:a16="http://schemas.microsoft.com/office/drawing/2014/main" id="{E93FB692-BE69-423D-A1DD-0CAC8FE12B47}"/>
                </a:ext>
              </a:extLst>
            </p:cNvPr>
            <p:cNvPicPr>
              <a:picLocks noChangeAspect="1"/>
            </p:cNvPicPr>
            <p:nvPr/>
          </p:nvPicPr>
          <p:blipFill>
            <a:blip r:embed="rId23">
              <a:clrChange>
                <a:clrFrom>
                  <a:srgbClr val="FFFFFF"/>
                </a:clrFrom>
                <a:clrTo>
                  <a:srgbClr val="FFFFFF">
                    <a:alpha val="0"/>
                  </a:srgbClr>
                </a:clrTo>
              </a:clrChange>
            </a:blip>
            <a:stretch>
              <a:fillRect/>
            </a:stretch>
          </p:blipFill>
          <p:spPr>
            <a:xfrm>
              <a:off x="1493619" y="3140159"/>
              <a:ext cx="540000" cy="540000"/>
            </a:xfrm>
            <a:prstGeom prst="rect">
              <a:avLst/>
            </a:prstGeom>
          </p:spPr>
        </p:pic>
      </p:grpSp>
      <p:pic>
        <p:nvPicPr>
          <p:cNvPr id="37" name="Afbeelding 36">
            <a:extLst>
              <a:ext uri="{FF2B5EF4-FFF2-40B4-BE49-F238E27FC236}">
                <a16:creationId xmlns:a16="http://schemas.microsoft.com/office/drawing/2014/main" id="{83C62A95-9782-4576-A4C1-CF0B73523747}"/>
              </a:ext>
            </a:extLst>
          </p:cNvPr>
          <p:cNvPicPr>
            <a:picLocks noChangeAspect="1"/>
          </p:cNvPicPr>
          <p:nvPr/>
        </p:nvPicPr>
        <p:blipFill rotWithShape="1">
          <a:blip r:embed="rId24">
            <a:clrChange>
              <a:clrFrom>
                <a:srgbClr val="FFFFFF"/>
              </a:clrFrom>
              <a:clrTo>
                <a:srgbClr val="FFFFFF">
                  <a:alpha val="0"/>
                </a:srgbClr>
              </a:clrTo>
            </a:clrChange>
          </a:blip>
          <a:srcRect t="27871" b="29063"/>
          <a:stretch/>
        </p:blipFill>
        <p:spPr>
          <a:xfrm>
            <a:off x="5649542" y="1636771"/>
            <a:ext cx="761025" cy="327747"/>
          </a:xfrm>
          <a:prstGeom prst="rect">
            <a:avLst/>
          </a:prstGeom>
        </p:spPr>
      </p:pic>
      <p:pic>
        <p:nvPicPr>
          <p:cNvPr id="50" name="Afbeelding 49">
            <a:extLst>
              <a:ext uri="{FF2B5EF4-FFF2-40B4-BE49-F238E27FC236}">
                <a16:creationId xmlns:a16="http://schemas.microsoft.com/office/drawing/2014/main" id="{34E4AB55-6DC4-495C-9C7D-1AA034A86710}"/>
              </a:ext>
            </a:extLst>
          </p:cNvPr>
          <p:cNvPicPr>
            <a:picLocks noChangeAspect="1"/>
          </p:cNvPicPr>
          <p:nvPr/>
        </p:nvPicPr>
        <p:blipFill rotWithShape="1">
          <a:blip r:embed="rId25">
            <a:clrChange>
              <a:clrFrom>
                <a:srgbClr val="FFFFFF"/>
              </a:clrFrom>
              <a:clrTo>
                <a:srgbClr val="FFFFFF">
                  <a:alpha val="0"/>
                </a:srgbClr>
              </a:clrTo>
            </a:clrChange>
          </a:blip>
          <a:srcRect l="75980" t="72141" r="11045" b="11376"/>
          <a:stretch/>
        </p:blipFill>
        <p:spPr>
          <a:xfrm>
            <a:off x="2902856" y="3162100"/>
            <a:ext cx="599769" cy="488177"/>
          </a:xfrm>
          <a:prstGeom prst="rect">
            <a:avLst/>
          </a:prstGeom>
        </p:spPr>
      </p:pic>
      <p:pic>
        <p:nvPicPr>
          <p:cNvPr id="75" name="Afbeelding 74">
            <a:extLst>
              <a:ext uri="{FF2B5EF4-FFF2-40B4-BE49-F238E27FC236}">
                <a16:creationId xmlns:a16="http://schemas.microsoft.com/office/drawing/2014/main" id="{94307038-E06D-487A-A320-214EDE0EA7B6}"/>
              </a:ext>
            </a:extLst>
          </p:cNvPr>
          <p:cNvPicPr>
            <a:picLocks noChangeAspect="1"/>
          </p:cNvPicPr>
          <p:nvPr/>
        </p:nvPicPr>
        <p:blipFill rotWithShape="1">
          <a:blip r:embed="rId26">
            <a:clrChange>
              <a:clrFrom>
                <a:srgbClr val="FFFFFF"/>
              </a:clrFrom>
              <a:clrTo>
                <a:srgbClr val="FFFFFF">
                  <a:alpha val="0"/>
                </a:srgbClr>
              </a:clrTo>
            </a:clrChange>
          </a:blip>
          <a:srcRect t="16659" b="20400"/>
          <a:stretch/>
        </p:blipFill>
        <p:spPr>
          <a:xfrm>
            <a:off x="1592697" y="3606323"/>
            <a:ext cx="689540" cy="434007"/>
          </a:xfrm>
          <a:prstGeom prst="rect">
            <a:avLst/>
          </a:prstGeom>
        </p:spPr>
      </p:pic>
    </p:spTree>
    <p:extLst>
      <p:ext uri="{BB962C8B-B14F-4D97-AF65-F5344CB8AC3E}">
        <p14:creationId xmlns:p14="http://schemas.microsoft.com/office/powerpoint/2010/main" val="2093964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animBg="1"/>
      <p:bldP spid="7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F820328F-B260-4A6B-A523-CAFB4E5D1F29}"/>
              </a:ext>
            </a:extLst>
          </p:cNvPr>
          <p:cNvSpPr>
            <a:spLocks noGrp="1"/>
          </p:cNvSpPr>
          <p:nvPr>
            <p:ph type="subTitle" idx="1"/>
          </p:nvPr>
        </p:nvSpPr>
        <p:spPr/>
        <p:txBody>
          <a:bodyPr/>
          <a:lstStyle/>
          <a:p>
            <a:r>
              <a:rPr lang="de-DE" dirty="0" err="1"/>
              <a:t>Constateringen</a:t>
            </a:r>
            <a:r>
              <a:rPr lang="de-DE" dirty="0"/>
              <a:t> - </a:t>
            </a:r>
            <a:r>
              <a:rPr lang="de-DE" dirty="0" err="1"/>
              <a:t>netwerk</a:t>
            </a:r>
            <a:endParaRPr lang="de-DE" dirty="0"/>
          </a:p>
        </p:txBody>
      </p:sp>
      <p:sp>
        <p:nvSpPr>
          <p:cNvPr id="7" name="Tijdelijke aanduiding voor inhoud 13">
            <a:extLst>
              <a:ext uri="{FF2B5EF4-FFF2-40B4-BE49-F238E27FC236}">
                <a16:creationId xmlns:a16="http://schemas.microsoft.com/office/drawing/2014/main" id="{7844FEFD-85AF-4B62-8B5B-A025C0D0BA05}"/>
              </a:ext>
            </a:extLst>
          </p:cNvPr>
          <p:cNvSpPr txBox="1">
            <a:spLocks/>
          </p:cNvSpPr>
          <p:nvPr/>
        </p:nvSpPr>
        <p:spPr>
          <a:xfrm>
            <a:off x="236887" y="944137"/>
            <a:ext cx="8676654" cy="3040034"/>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Aantal MESHB thans wel op maximum</a:t>
            </a:r>
          </a:p>
          <a:p>
            <a:pPr>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Inkrimping MESHB netwerken voorzien:</a:t>
            </a:r>
          </a:p>
          <a:p>
            <a:pPr lvl="1">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Consolidatie bij dealers</a:t>
            </a:r>
          </a:p>
          <a:p>
            <a:pPr lvl="1">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Nieuwe modellen, nieuwe technieken, hogere investeringen</a:t>
            </a:r>
          </a:p>
          <a:p>
            <a:pPr lvl="2">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Ook/juist voor merken met een sterke positie in A-B-C segment vanwege de nieuwe EU ADAS-eisen</a:t>
            </a:r>
          </a:p>
          <a:p>
            <a:pPr lvl="1">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Dealers met eigen schadeherstelbedrijven/-ketens (Van Mossel, Stern, Emil Frey, Broekhuis)</a:t>
            </a:r>
          </a:p>
          <a:p>
            <a:pPr lvl="1">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Multi-merk dealers</a:t>
            </a:r>
          </a:p>
          <a:p>
            <a:pPr lvl="2">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Multi-merk schadeherstellers, maar met een beperkt aantal merkerkenningen per vestiging</a:t>
            </a:r>
          </a:p>
          <a:p>
            <a:pPr lvl="1">
              <a:lnSpc>
                <a:spcPct val="150000"/>
              </a:lnSpc>
              <a:buClr>
                <a:srgbClr val="C1001F"/>
              </a:buClr>
              <a:buFont typeface="Wingdings" panose="05000000000000000000" pitchFamily="2" charset="2"/>
              <a:buChar char="ü"/>
            </a:pPr>
            <a:r>
              <a:rPr lang="nl-NL" b="1" dirty="0">
                <a:latin typeface="Verdana" panose="020B0604030504040204" pitchFamily="34" charset="0"/>
                <a:ea typeface="Verdana" panose="020B0604030504040204" pitchFamily="34" charset="0"/>
              </a:rPr>
              <a:t>Sterke concentratie bij VW, BMW, Mercedes &amp; Renault</a:t>
            </a:r>
          </a:p>
          <a:p>
            <a:pPr>
              <a:lnSpc>
                <a:spcPct val="150000"/>
              </a:lnSpc>
              <a:buClr>
                <a:srgbClr val="C1001F"/>
              </a:buClr>
              <a:buFont typeface="Wingdings" panose="05000000000000000000" pitchFamily="2" charset="2"/>
              <a:buChar char="ü"/>
            </a:pPr>
            <a:endParaRPr lang="nl-NL" b="1" dirty="0">
              <a:latin typeface="Verdana" panose="020B0604030504040204" pitchFamily="34" charset="0"/>
              <a:ea typeface="Verdana" panose="020B0604030504040204" pitchFamily="34" charset="0"/>
            </a:endParaRPr>
          </a:p>
          <a:p>
            <a:pPr lvl="1">
              <a:lnSpc>
                <a:spcPct val="150000"/>
              </a:lnSpc>
              <a:buClr>
                <a:srgbClr val="C1001F"/>
              </a:buClr>
              <a:buFont typeface="Wingdings" panose="05000000000000000000" pitchFamily="2" charset="2"/>
              <a:buChar char="ü"/>
            </a:pPr>
            <a:endParaRPr lang="nl-NL" b="1" dirty="0">
              <a:latin typeface="Verdana" panose="020B0604030504040204" pitchFamily="34" charset="0"/>
              <a:ea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50504965"/>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B626316A-4EE3-4B9E-B4B5-A37A10F339B4}"/>
              </a:ext>
            </a:extLst>
          </p:cNvPr>
          <p:cNvSpPr>
            <a:spLocks noGrp="1"/>
          </p:cNvSpPr>
          <p:nvPr>
            <p:ph type="subTitle" idx="4294967295"/>
          </p:nvPr>
        </p:nvSpPr>
        <p:spPr>
          <a:xfrm>
            <a:off x="272226" y="428591"/>
            <a:ext cx="4299773" cy="215444"/>
          </a:xfrm>
        </p:spPr>
        <p:txBody>
          <a:bodyPr/>
          <a:lstStyle/>
          <a:p>
            <a:pPr marL="0" indent="0" algn="ctr">
              <a:buNone/>
            </a:pPr>
            <a:r>
              <a:rPr lang="de-DE" sz="1400" b="1" dirty="0">
                <a:latin typeface="Verdana" panose="020B0604030504040204" pitchFamily="34" charset="0"/>
                <a:ea typeface="Verdana" panose="020B0604030504040204" pitchFamily="34" charset="0"/>
              </a:rPr>
              <a:t>ZIJN ER ALTERNATIEVEN BESCHIKBAAR?</a:t>
            </a:r>
          </a:p>
        </p:txBody>
      </p:sp>
      <p:sp>
        <p:nvSpPr>
          <p:cNvPr id="19" name="Tekstvak 18">
            <a:extLst>
              <a:ext uri="{FF2B5EF4-FFF2-40B4-BE49-F238E27FC236}">
                <a16:creationId xmlns:a16="http://schemas.microsoft.com/office/drawing/2014/main" id="{84CB30FA-19E2-43DA-A0E4-BA34CC5A9743}"/>
              </a:ext>
            </a:extLst>
          </p:cNvPr>
          <p:cNvSpPr txBox="1"/>
          <p:nvPr/>
        </p:nvSpPr>
        <p:spPr>
          <a:xfrm>
            <a:off x="1170680" y="3690143"/>
            <a:ext cx="2499364" cy="461665"/>
          </a:xfrm>
          <a:prstGeom prst="rect">
            <a:avLst/>
          </a:prstGeom>
          <a:noFill/>
        </p:spPr>
        <p:txBody>
          <a:bodyPr wrap="square" rtlCol="0">
            <a:spAutoFit/>
          </a:bodyPr>
          <a:lstStyle/>
          <a:p>
            <a:pPr algn="ctr"/>
            <a:r>
              <a:rPr lang="de-DE" sz="1200" dirty="0" err="1">
                <a:solidFill>
                  <a:srgbClr val="C1001F"/>
                </a:solidFill>
                <a:latin typeface="Verdana" panose="020B0604030504040204" pitchFamily="34" charset="0"/>
                <a:ea typeface="Verdana" panose="020B0604030504040204" pitchFamily="34" charset="0"/>
              </a:rPr>
              <a:t>Richtlijnen</a:t>
            </a:r>
            <a:r>
              <a:rPr lang="de-DE" sz="1200" dirty="0">
                <a:solidFill>
                  <a:srgbClr val="C1001F"/>
                </a:solidFill>
                <a:latin typeface="Verdana" panose="020B0604030504040204" pitchFamily="34" charset="0"/>
                <a:ea typeface="Verdana" panose="020B0604030504040204" pitchFamily="34" charset="0"/>
              </a:rPr>
              <a:t> &amp; </a:t>
            </a:r>
            <a:r>
              <a:rPr lang="de-DE" sz="1200" dirty="0" err="1">
                <a:solidFill>
                  <a:srgbClr val="C1001F"/>
                </a:solidFill>
                <a:latin typeface="Verdana" panose="020B0604030504040204" pitchFamily="34" charset="0"/>
                <a:ea typeface="Verdana" panose="020B0604030504040204" pitchFamily="34" charset="0"/>
              </a:rPr>
              <a:t>Instructies</a:t>
            </a:r>
            <a:endParaRPr lang="de-DE" sz="1200" dirty="0">
              <a:solidFill>
                <a:srgbClr val="C1001F"/>
              </a:solidFill>
              <a:latin typeface="Verdana" panose="020B0604030504040204" pitchFamily="34" charset="0"/>
              <a:ea typeface="Verdana" panose="020B0604030504040204" pitchFamily="34" charset="0"/>
            </a:endParaRPr>
          </a:p>
          <a:p>
            <a:pPr algn="ctr"/>
            <a:r>
              <a:rPr lang="de-DE" sz="1200" dirty="0">
                <a:solidFill>
                  <a:srgbClr val="C1001F"/>
                </a:solidFill>
                <a:latin typeface="Verdana" panose="020B0604030504040204" pitchFamily="34" charset="0"/>
                <a:ea typeface="Verdana" panose="020B0604030504040204" pitchFamily="34" charset="0"/>
              </a:rPr>
              <a:t>Fabrikant </a:t>
            </a:r>
          </a:p>
        </p:txBody>
      </p:sp>
      <p:sp>
        <p:nvSpPr>
          <p:cNvPr id="20" name="Tekstvak 19">
            <a:extLst>
              <a:ext uri="{FF2B5EF4-FFF2-40B4-BE49-F238E27FC236}">
                <a16:creationId xmlns:a16="http://schemas.microsoft.com/office/drawing/2014/main" id="{D455C97F-4F86-4B3E-899E-FD46C7BFCA1A}"/>
              </a:ext>
            </a:extLst>
          </p:cNvPr>
          <p:cNvSpPr txBox="1"/>
          <p:nvPr/>
        </p:nvSpPr>
        <p:spPr>
          <a:xfrm>
            <a:off x="1718599" y="2069678"/>
            <a:ext cx="1403526" cy="276999"/>
          </a:xfrm>
          <a:prstGeom prst="rect">
            <a:avLst/>
          </a:prstGeom>
          <a:noFill/>
        </p:spPr>
        <p:txBody>
          <a:bodyPr wrap="none" rtlCol="0">
            <a:spAutoFit/>
          </a:bodyPr>
          <a:lstStyle>
            <a:defPPr>
              <a:defRPr lang="nl-NL"/>
            </a:defPPr>
            <a:lvl1pPr algn="ctr">
              <a:defRPr sz="1200">
                <a:latin typeface="Verdana" panose="020B0604030504040204" pitchFamily="34" charset="0"/>
                <a:ea typeface="Verdana" panose="020B0604030504040204" pitchFamily="34" charset="0"/>
              </a:defRPr>
            </a:lvl1pPr>
          </a:lstStyle>
          <a:p>
            <a:r>
              <a:rPr lang="de-DE" dirty="0" err="1">
                <a:solidFill>
                  <a:srgbClr val="C1001F"/>
                </a:solidFill>
              </a:rPr>
              <a:t>Kennis</a:t>
            </a:r>
            <a:r>
              <a:rPr lang="de-DE" dirty="0">
                <a:solidFill>
                  <a:srgbClr val="C1001F"/>
                </a:solidFill>
              </a:rPr>
              <a:t> &amp; Kunde</a:t>
            </a:r>
          </a:p>
        </p:txBody>
      </p:sp>
      <p:pic>
        <p:nvPicPr>
          <p:cNvPr id="29" name="Graphic 28">
            <a:extLst>
              <a:ext uri="{FF2B5EF4-FFF2-40B4-BE49-F238E27FC236}">
                <a16:creationId xmlns:a16="http://schemas.microsoft.com/office/drawing/2014/main" id="{04068421-CA2B-4D58-B348-5E997A1577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4319" y="2518910"/>
            <a:ext cx="1080000" cy="1080000"/>
          </a:xfrm>
          <a:prstGeom prst="rect">
            <a:avLst/>
          </a:prstGeom>
        </p:spPr>
      </p:pic>
      <p:pic>
        <p:nvPicPr>
          <p:cNvPr id="37" name="Graphic 36">
            <a:extLst>
              <a:ext uri="{FF2B5EF4-FFF2-40B4-BE49-F238E27FC236}">
                <a16:creationId xmlns:a16="http://schemas.microsoft.com/office/drawing/2014/main" id="{86DAD525-E969-48A9-9FE2-89C26F700D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30778" y="2518910"/>
            <a:ext cx="1080000" cy="1080000"/>
          </a:xfrm>
          <a:prstGeom prst="rect">
            <a:avLst/>
          </a:prstGeom>
        </p:spPr>
      </p:pic>
      <p:pic>
        <p:nvPicPr>
          <p:cNvPr id="38" name="Graphic 37">
            <a:extLst>
              <a:ext uri="{FF2B5EF4-FFF2-40B4-BE49-F238E27FC236}">
                <a16:creationId xmlns:a16="http://schemas.microsoft.com/office/drawing/2014/main" id="{7C6BDC86-EDAC-408F-96F4-17AE87616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30778" y="980808"/>
            <a:ext cx="1080000" cy="1080000"/>
          </a:xfrm>
          <a:prstGeom prst="rect">
            <a:avLst/>
          </a:prstGeom>
        </p:spPr>
      </p:pic>
      <p:pic>
        <p:nvPicPr>
          <p:cNvPr id="39" name="Graphic 38">
            <a:extLst>
              <a:ext uri="{FF2B5EF4-FFF2-40B4-BE49-F238E27FC236}">
                <a16:creationId xmlns:a16="http://schemas.microsoft.com/office/drawing/2014/main" id="{CE190041-E15B-42E5-9BF5-F61035DF63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4319" y="980808"/>
            <a:ext cx="1080000" cy="1080000"/>
          </a:xfrm>
          <a:prstGeom prst="rect">
            <a:avLst/>
          </a:prstGeom>
        </p:spPr>
      </p:pic>
      <p:pic>
        <p:nvPicPr>
          <p:cNvPr id="25" name="Afbeelding 24">
            <a:extLst>
              <a:ext uri="{FF2B5EF4-FFF2-40B4-BE49-F238E27FC236}">
                <a16:creationId xmlns:a16="http://schemas.microsoft.com/office/drawing/2014/main" id="{3ED91F20-4D46-4562-A2A6-E612848A5267}"/>
              </a:ext>
            </a:extLst>
          </p:cNvPr>
          <p:cNvPicPr>
            <a:picLocks noChangeAspect="1"/>
          </p:cNvPicPr>
          <p:nvPr/>
        </p:nvPicPr>
        <p:blipFill>
          <a:blip r:embed="rId11"/>
          <a:stretch>
            <a:fillRect/>
          </a:stretch>
        </p:blipFill>
        <p:spPr>
          <a:xfrm>
            <a:off x="5413137" y="359260"/>
            <a:ext cx="2816466" cy="1585413"/>
          </a:xfrm>
          <a:prstGeom prst="rect">
            <a:avLst/>
          </a:prstGeom>
        </p:spPr>
      </p:pic>
      <p:sp>
        <p:nvSpPr>
          <p:cNvPr id="5" name="Boog 4">
            <a:extLst>
              <a:ext uri="{FF2B5EF4-FFF2-40B4-BE49-F238E27FC236}">
                <a16:creationId xmlns:a16="http://schemas.microsoft.com/office/drawing/2014/main" id="{DA9B58D5-F53B-4F7F-8B81-9DE65B659C8A}"/>
              </a:ext>
            </a:extLst>
          </p:cNvPr>
          <p:cNvSpPr/>
          <p:nvPr/>
        </p:nvSpPr>
        <p:spPr>
          <a:xfrm>
            <a:off x="6696150" y="909426"/>
            <a:ext cx="1533453" cy="657384"/>
          </a:xfrm>
          <a:prstGeom prst="arc">
            <a:avLst>
              <a:gd name="adj1" fmla="val 16200000"/>
              <a:gd name="adj2" fmla="val 16166364"/>
            </a:avLst>
          </a:prstGeom>
          <a:no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pic>
        <p:nvPicPr>
          <p:cNvPr id="7" name="Afbeelding 6" descr="Afbeelding met illustratie&#10;&#10;Automatisch gegenereerde beschrijving">
            <a:extLst>
              <a:ext uri="{FF2B5EF4-FFF2-40B4-BE49-F238E27FC236}">
                <a16:creationId xmlns:a16="http://schemas.microsoft.com/office/drawing/2014/main" id="{C8E2F083-7E25-40A4-AAA5-D3FCDBFA20CE}"/>
              </a:ext>
            </a:extLst>
          </p:cNvPr>
          <p:cNvPicPr>
            <a:picLocks noChangeAspect="1"/>
          </p:cNvPicPr>
          <p:nvPr/>
        </p:nvPicPr>
        <p:blipFill>
          <a:blip r:embed="rId12"/>
          <a:stretch>
            <a:fillRect/>
          </a:stretch>
        </p:blipFill>
        <p:spPr>
          <a:xfrm>
            <a:off x="8126158" y="796414"/>
            <a:ext cx="600750" cy="113012"/>
          </a:xfrm>
          <a:prstGeom prst="rect">
            <a:avLst/>
          </a:prstGeom>
        </p:spPr>
      </p:pic>
      <p:sp>
        <p:nvSpPr>
          <p:cNvPr id="9" name="Tekstvak 8">
            <a:extLst>
              <a:ext uri="{FF2B5EF4-FFF2-40B4-BE49-F238E27FC236}">
                <a16:creationId xmlns:a16="http://schemas.microsoft.com/office/drawing/2014/main" id="{42DD1787-59E0-4ABF-A430-7335E6359498}"/>
              </a:ext>
            </a:extLst>
          </p:cNvPr>
          <p:cNvSpPr txBox="1"/>
          <p:nvPr/>
        </p:nvSpPr>
        <p:spPr>
          <a:xfrm>
            <a:off x="4872832" y="2265332"/>
            <a:ext cx="4021137" cy="1754326"/>
          </a:xfrm>
          <a:prstGeom prst="rect">
            <a:avLst/>
          </a:prstGeom>
          <a:noFill/>
        </p:spPr>
        <p:txBody>
          <a:bodyPr wrap="square" rtlCol="0">
            <a:noAutofit/>
          </a:bodyPr>
          <a:lstStyle/>
          <a:p>
            <a:r>
              <a:rPr lang="de-DE" sz="1600" dirty="0">
                <a:latin typeface="Verdana" panose="020B0604030504040204" pitchFamily="34" charset="0"/>
                <a:ea typeface="Verdana" panose="020B0604030504040204" pitchFamily="34" charset="0"/>
              </a:rPr>
              <a:t>De </a:t>
            </a:r>
            <a:r>
              <a:rPr lang="de-DE" sz="1600" dirty="0" err="1">
                <a:latin typeface="Verdana" panose="020B0604030504040204" pitchFamily="34" charset="0"/>
                <a:ea typeface="Verdana" panose="020B0604030504040204" pitchFamily="34" charset="0"/>
              </a:rPr>
              <a:t>constatering</a:t>
            </a:r>
            <a:r>
              <a:rPr lang="de-DE" sz="1600" dirty="0">
                <a:latin typeface="Verdana" panose="020B0604030504040204" pitchFamily="34" charset="0"/>
                <a:ea typeface="Verdana" panose="020B0604030504040204" pitchFamily="34" charset="0"/>
              </a:rPr>
              <a:t> dat </a:t>
            </a:r>
            <a:r>
              <a:rPr lang="de-DE" sz="1600" dirty="0" err="1">
                <a:latin typeface="Verdana" panose="020B0604030504040204" pitchFamily="34" charset="0"/>
                <a:ea typeface="Verdana" panose="020B0604030504040204" pitchFamily="34" charset="0"/>
              </a:rPr>
              <a:t>kennis</a:t>
            </a:r>
            <a:r>
              <a:rPr lang="de-DE" sz="1600" dirty="0">
                <a:latin typeface="Verdana" panose="020B0604030504040204" pitchFamily="34" charset="0"/>
                <a:ea typeface="Verdana" panose="020B0604030504040204" pitchFamily="34" charset="0"/>
              </a:rPr>
              <a:t> &amp; </a:t>
            </a:r>
            <a:r>
              <a:rPr lang="de-DE" sz="1600" dirty="0" err="1">
                <a:latin typeface="Verdana" panose="020B0604030504040204" pitchFamily="34" charset="0"/>
                <a:ea typeface="Verdana" panose="020B0604030504040204" pitchFamily="34" charset="0"/>
              </a:rPr>
              <a:t>kunde</a:t>
            </a:r>
            <a:r>
              <a:rPr lang="de-DE" sz="1600" dirty="0">
                <a:latin typeface="Verdana" panose="020B0604030504040204" pitchFamily="34" charset="0"/>
                <a:ea typeface="Verdana" panose="020B0604030504040204" pitchFamily="34" charset="0"/>
              </a:rPr>
              <a:t> en </a:t>
            </a:r>
            <a:r>
              <a:rPr lang="de-DE" sz="1600" dirty="0" err="1">
                <a:latin typeface="Verdana" panose="020B0604030504040204" pitchFamily="34" charset="0"/>
                <a:ea typeface="Verdana" panose="020B0604030504040204" pitchFamily="34" charset="0"/>
              </a:rPr>
              <a:t>het</a:t>
            </a:r>
            <a:r>
              <a:rPr lang="de-DE" sz="1600" dirty="0">
                <a:latin typeface="Verdana" panose="020B0604030504040204" pitchFamily="34" charset="0"/>
                <a:ea typeface="Verdana" panose="020B0604030504040204" pitchFamily="34" charset="0"/>
              </a:rPr>
              <a:t> </a:t>
            </a:r>
            <a:r>
              <a:rPr lang="de-DE" sz="1600" dirty="0" err="1">
                <a:latin typeface="Verdana" panose="020B0604030504040204" pitchFamily="34" charset="0"/>
                <a:ea typeface="Verdana" panose="020B0604030504040204" pitchFamily="34" charset="0"/>
              </a:rPr>
              <a:t>zoeken</a:t>
            </a:r>
            <a:r>
              <a:rPr lang="de-DE" sz="1600" dirty="0">
                <a:latin typeface="Verdana" panose="020B0604030504040204" pitchFamily="34" charset="0"/>
                <a:ea typeface="Verdana" panose="020B0604030504040204" pitchFamily="34" charset="0"/>
              </a:rPr>
              <a:t>/</a:t>
            </a:r>
            <a:r>
              <a:rPr lang="de-DE" sz="1600" dirty="0" err="1">
                <a:latin typeface="Verdana" panose="020B0604030504040204" pitchFamily="34" charset="0"/>
                <a:ea typeface="Verdana" panose="020B0604030504040204" pitchFamily="34" charset="0"/>
              </a:rPr>
              <a:t>vinden</a:t>
            </a:r>
            <a:r>
              <a:rPr lang="de-DE" sz="1600" dirty="0">
                <a:latin typeface="Verdana" panose="020B0604030504040204" pitchFamily="34" charset="0"/>
                <a:ea typeface="Verdana" panose="020B0604030504040204" pitchFamily="34" charset="0"/>
              </a:rPr>
              <a:t> van RMI </a:t>
            </a:r>
            <a:r>
              <a:rPr lang="de-DE" sz="1600" dirty="0" err="1">
                <a:latin typeface="Verdana" panose="020B0604030504040204" pitchFamily="34" charset="0"/>
                <a:ea typeface="Verdana" panose="020B0604030504040204" pitchFamily="34" charset="0"/>
              </a:rPr>
              <a:t>beter</a:t>
            </a:r>
            <a:r>
              <a:rPr lang="de-DE" sz="1600" dirty="0">
                <a:latin typeface="Verdana" panose="020B0604030504040204" pitchFamily="34" charset="0"/>
                <a:ea typeface="Verdana" panose="020B0604030504040204" pitchFamily="34" charset="0"/>
              </a:rPr>
              <a:t>/</a:t>
            </a:r>
            <a:r>
              <a:rPr lang="de-DE" sz="1600" dirty="0" err="1">
                <a:latin typeface="Verdana" panose="020B0604030504040204" pitchFamily="34" charset="0"/>
                <a:ea typeface="Verdana" panose="020B0604030504040204" pitchFamily="34" charset="0"/>
              </a:rPr>
              <a:t>gerichter</a:t>
            </a:r>
            <a:r>
              <a:rPr lang="de-DE" sz="1600" dirty="0">
                <a:latin typeface="Verdana" panose="020B0604030504040204" pitchFamily="34" charset="0"/>
                <a:ea typeface="Verdana" panose="020B0604030504040204" pitchFamily="34" charset="0"/>
              </a:rPr>
              <a:t> </a:t>
            </a:r>
            <a:r>
              <a:rPr lang="de-DE" sz="1600" dirty="0" err="1">
                <a:latin typeface="Verdana" panose="020B0604030504040204" pitchFamily="34" charset="0"/>
                <a:ea typeface="Verdana" panose="020B0604030504040204" pitchFamily="34" charset="0"/>
              </a:rPr>
              <a:t>onderwezen</a:t>
            </a:r>
            <a:r>
              <a:rPr lang="de-DE" sz="1600" dirty="0">
                <a:latin typeface="Verdana" panose="020B0604030504040204" pitchFamily="34" charset="0"/>
                <a:ea typeface="Verdana" panose="020B0604030504040204" pitchFamily="34" charset="0"/>
              </a:rPr>
              <a:t> </a:t>
            </a:r>
            <a:r>
              <a:rPr lang="de-DE" sz="1600" dirty="0" err="1">
                <a:latin typeface="Verdana" panose="020B0604030504040204" pitchFamily="34" charset="0"/>
                <a:ea typeface="Verdana" panose="020B0604030504040204" pitchFamily="34" charset="0"/>
              </a:rPr>
              <a:t>moet</a:t>
            </a:r>
            <a:r>
              <a:rPr lang="de-DE" sz="1600" dirty="0">
                <a:latin typeface="Verdana" panose="020B0604030504040204" pitchFamily="34" charset="0"/>
                <a:ea typeface="Verdana" panose="020B0604030504040204" pitchFamily="34" charset="0"/>
              </a:rPr>
              <a:t> worden was </a:t>
            </a:r>
            <a:r>
              <a:rPr lang="de-DE" sz="1600" dirty="0" err="1">
                <a:latin typeface="Verdana" panose="020B0604030504040204" pitchFamily="34" charset="0"/>
                <a:ea typeface="Verdana" panose="020B0604030504040204" pitchFamily="34" charset="0"/>
              </a:rPr>
              <a:t>mede</a:t>
            </a:r>
            <a:r>
              <a:rPr lang="de-DE" sz="1600" dirty="0">
                <a:latin typeface="Verdana" panose="020B0604030504040204" pitchFamily="34" charset="0"/>
                <a:ea typeface="Verdana" panose="020B0604030504040204" pitchFamily="34" charset="0"/>
              </a:rPr>
              <a:t> </a:t>
            </a:r>
            <a:r>
              <a:rPr lang="de-DE" sz="1600" dirty="0" err="1">
                <a:latin typeface="Verdana" panose="020B0604030504040204" pitchFamily="34" charset="0"/>
                <a:ea typeface="Verdana" panose="020B0604030504040204" pitchFamily="34" charset="0"/>
              </a:rPr>
              <a:t>aanleiding</a:t>
            </a:r>
            <a:r>
              <a:rPr lang="de-DE" sz="1600" dirty="0">
                <a:latin typeface="Verdana" panose="020B0604030504040204" pitchFamily="34" charset="0"/>
                <a:ea typeface="Verdana" panose="020B0604030504040204" pitchFamily="34" charset="0"/>
              </a:rPr>
              <a:t> tot het </a:t>
            </a:r>
            <a:r>
              <a:rPr lang="de-DE" sz="1600" dirty="0" err="1">
                <a:latin typeface="Verdana" panose="020B0604030504040204" pitchFamily="34" charset="0"/>
                <a:ea typeface="Verdana" panose="020B0604030504040204" pitchFamily="34" charset="0"/>
              </a:rPr>
              <a:t>oprichten</a:t>
            </a:r>
            <a:r>
              <a:rPr lang="de-DE" sz="1600" dirty="0">
                <a:latin typeface="Verdana" panose="020B0604030504040204" pitchFamily="34" charset="0"/>
                <a:ea typeface="Verdana" panose="020B0604030504040204" pitchFamily="34" charset="0"/>
              </a:rPr>
              <a:t> van </a:t>
            </a:r>
            <a:r>
              <a:rPr lang="de-DE" sz="1600" dirty="0" err="1">
                <a:latin typeface="Verdana" panose="020B0604030504040204" pitchFamily="34" charset="0"/>
                <a:ea typeface="Verdana" panose="020B0604030504040204" pitchFamily="34" charset="0"/>
              </a:rPr>
              <a:t>AutoTech</a:t>
            </a:r>
            <a:r>
              <a:rPr lang="de-DE" sz="1600" dirty="0">
                <a:latin typeface="Verdana" panose="020B0604030504040204" pitchFamily="34" charset="0"/>
                <a:ea typeface="Verdana" panose="020B0604030504040204" pitchFamily="34" charset="0"/>
              </a:rPr>
              <a:t> Academy.</a:t>
            </a:r>
          </a:p>
          <a:p>
            <a:endParaRPr lang="de-DE"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37419589"/>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B626316A-4EE3-4B9E-B4B5-A37A10F339B4}"/>
              </a:ext>
            </a:extLst>
          </p:cNvPr>
          <p:cNvSpPr>
            <a:spLocks noGrp="1"/>
          </p:cNvSpPr>
          <p:nvPr>
            <p:ph type="subTitle" idx="1"/>
          </p:nvPr>
        </p:nvSpPr>
        <p:spPr/>
        <p:txBody>
          <a:bodyPr/>
          <a:lstStyle/>
          <a:p>
            <a:pPr marL="0" indent="0">
              <a:buNone/>
            </a:pPr>
            <a:r>
              <a:rPr lang="de-DE" sz="1400" dirty="0"/>
              <a:t>(</a:t>
            </a:r>
            <a:r>
              <a:rPr lang="de-DE" sz="1400" dirty="0" err="1"/>
              <a:t>een</a:t>
            </a:r>
            <a:r>
              <a:rPr lang="de-DE" sz="1400" dirty="0"/>
              <a:t>) </a:t>
            </a:r>
            <a:r>
              <a:rPr lang="de-DE" sz="1400" dirty="0" err="1"/>
              <a:t>alternatief</a:t>
            </a:r>
            <a:r>
              <a:rPr lang="de-DE" sz="1400" dirty="0"/>
              <a:t> </a:t>
            </a:r>
            <a:r>
              <a:rPr lang="de-DE" sz="1400" dirty="0" err="1"/>
              <a:t>voor</a:t>
            </a:r>
            <a:r>
              <a:rPr lang="de-DE" sz="1400" dirty="0"/>
              <a:t> merkerkend schadeherstel?</a:t>
            </a:r>
          </a:p>
        </p:txBody>
      </p:sp>
      <p:pic>
        <p:nvPicPr>
          <p:cNvPr id="29" name="Graphic 28">
            <a:extLst>
              <a:ext uri="{FF2B5EF4-FFF2-40B4-BE49-F238E27FC236}">
                <a16:creationId xmlns:a16="http://schemas.microsoft.com/office/drawing/2014/main" id="{04068421-CA2B-4D58-B348-5E997A1577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9356" y="2809219"/>
            <a:ext cx="540000" cy="540000"/>
          </a:xfrm>
          <a:prstGeom prst="rect">
            <a:avLst/>
          </a:prstGeom>
        </p:spPr>
      </p:pic>
      <p:pic>
        <p:nvPicPr>
          <p:cNvPr id="37" name="Graphic 36">
            <a:extLst>
              <a:ext uri="{FF2B5EF4-FFF2-40B4-BE49-F238E27FC236}">
                <a16:creationId xmlns:a16="http://schemas.microsoft.com/office/drawing/2014/main" id="{86DAD525-E969-48A9-9FE2-89C26F700D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38425" y="2847193"/>
            <a:ext cx="540000" cy="540000"/>
          </a:xfrm>
          <a:prstGeom prst="rect">
            <a:avLst/>
          </a:prstGeom>
        </p:spPr>
      </p:pic>
      <p:pic>
        <p:nvPicPr>
          <p:cNvPr id="38" name="Graphic 37">
            <a:extLst>
              <a:ext uri="{FF2B5EF4-FFF2-40B4-BE49-F238E27FC236}">
                <a16:creationId xmlns:a16="http://schemas.microsoft.com/office/drawing/2014/main" id="{7C6BDC86-EDAC-408F-96F4-17AE87616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35473" y="2076939"/>
            <a:ext cx="540000" cy="540000"/>
          </a:xfrm>
          <a:prstGeom prst="rect">
            <a:avLst/>
          </a:prstGeom>
        </p:spPr>
      </p:pic>
      <p:pic>
        <p:nvPicPr>
          <p:cNvPr id="39" name="Graphic 38">
            <a:extLst>
              <a:ext uri="{FF2B5EF4-FFF2-40B4-BE49-F238E27FC236}">
                <a16:creationId xmlns:a16="http://schemas.microsoft.com/office/drawing/2014/main" id="{CE190041-E15B-42E5-9BF5-F61035DF63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6476" y="2064878"/>
            <a:ext cx="540000" cy="540000"/>
          </a:xfrm>
          <a:prstGeom prst="rect">
            <a:avLst/>
          </a:prstGeom>
        </p:spPr>
      </p:pic>
      <p:pic>
        <p:nvPicPr>
          <p:cNvPr id="8" name="Graphic 7">
            <a:extLst>
              <a:ext uri="{FF2B5EF4-FFF2-40B4-BE49-F238E27FC236}">
                <a16:creationId xmlns:a16="http://schemas.microsoft.com/office/drawing/2014/main" id="{C111261C-D5D0-448B-89FE-7F4D08E264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66267" y="2895515"/>
            <a:ext cx="720000" cy="720000"/>
          </a:xfrm>
          <a:prstGeom prst="rect">
            <a:avLst/>
          </a:prstGeom>
        </p:spPr>
      </p:pic>
      <p:pic>
        <p:nvPicPr>
          <p:cNvPr id="11" name="Graphic 10">
            <a:extLst>
              <a:ext uri="{FF2B5EF4-FFF2-40B4-BE49-F238E27FC236}">
                <a16:creationId xmlns:a16="http://schemas.microsoft.com/office/drawing/2014/main" id="{28051823-735E-49AF-9C23-6887A0828AA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30876" y="1759141"/>
            <a:ext cx="720000" cy="720000"/>
          </a:xfrm>
          <a:prstGeom prst="rect">
            <a:avLst/>
          </a:prstGeom>
        </p:spPr>
      </p:pic>
      <p:grpSp>
        <p:nvGrpSpPr>
          <p:cNvPr id="28" name="Groep 27">
            <a:extLst>
              <a:ext uri="{FF2B5EF4-FFF2-40B4-BE49-F238E27FC236}">
                <a16:creationId xmlns:a16="http://schemas.microsoft.com/office/drawing/2014/main" id="{0F789D6F-3A37-45E0-B6F9-568762BDD59A}"/>
              </a:ext>
            </a:extLst>
          </p:cNvPr>
          <p:cNvGrpSpPr/>
          <p:nvPr/>
        </p:nvGrpSpPr>
        <p:grpSpPr>
          <a:xfrm>
            <a:off x="6113019" y="3596759"/>
            <a:ext cx="1076337" cy="540000"/>
            <a:chOff x="4762042" y="3889020"/>
            <a:chExt cx="1076337" cy="540000"/>
          </a:xfrm>
        </p:grpSpPr>
        <p:pic>
          <p:nvPicPr>
            <p:cNvPr id="13" name="Graphic 12">
              <a:extLst>
                <a:ext uri="{FF2B5EF4-FFF2-40B4-BE49-F238E27FC236}">
                  <a16:creationId xmlns:a16="http://schemas.microsoft.com/office/drawing/2014/main" id="{A624EB01-66E5-4200-8867-7E9A5C8125A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762042" y="3889020"/>
              <a:ext cx="540000" cy="540000"/>
            </a:xfrm>
            <a:prstGeom prst="rect">
              <a:avLst/>
            </a:prstGeom>
          </p:spPr>
        </p:pic>
        <p:pic>
          <p:nvPicPr>
            <p:cNvPr id="15" name="Graphic 14">
              <a:extLst>
                <a:ext uri="{FF2B5EF4-FFF2-40B4-BE49-F238E27FC236}">
                  <a16:creationId xmlns:a16="http://schemas.microsoft.com/office/drawing/2014/main" id="{55A34F38-A704-4E40-963E-F3A94BFBA3F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98379" y="3889020"/>
              <a:ext cx="540000" cy="540000"/>
            </a:xfrm>
            <a:prstGeom prst="rect">
              <a:avLst/>
            </a:prstGeom>
          </p:spPr>
        </p:pic>
      </p:grpSp>
      <p:grpSp>
        <p:nvGrpSpPr>
          <p:cNvPr id="33" name="Groep 32">
            <a:extLst>
              <a:ext uri="{FF2B5EF4-FFF2-40B4-BE49-F238E27FC236}">
                <a16:creationId xmlns:a16="http://schemas.microsoft.com/office/drawing/2014/main" id="{C1044FA3-7F42-4D65-9025-6025913F680A}"/>
              </a:ext>
            </a:extLst>
          </p:cNvPr>
          <p:cNvGrpSpPr/>
          <p:nvPr/>
        </p:nvGrpSpPr>
        <p:grpSpPr>
          <a:xfrm>
            <a:off x="7359819" y="2821195"/>
            <a:ext cx="751239" cy="794320"/>
            <a:chOff x="7608442" y="3075296"/>
            <a:chExt cx="751239" cy="794320"/>
          </a:xfrm>
        </p:grpSpPr>
        <p:pic>
          <p:nvPicPr>
            <p:cNvPr id="17" name="Graphic 16">
              <a:extLst>
                <a:ext uri="{FF2B5EF4-FFF2-40B4-BE49-F238E27FC236}">
                  <a16:creationId xmlns:a16="http://schemas.microsoft.com/office/drawing/2014/main" id="{1B1BBF02-4EBA-45C4-A696-C5E2D50999D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999681" y="3075296"/>
              <a:ext cx="360000" cy="360000"/>
            </a:xfrm>
            <a:prstGeom prst="rect">
              <a:avLst/>
            </a:prstGeom>
          </p:spPr>
        </p:pic>
        <p:pic>
          <p:nvPicPr>
            <p:cNvPr id="21" name="Graphic 20">
              <a:extLst>
                <a:ext uri="{FF2B5EF4-FFF2-40B4-BE49-F238E27FC236}">
                  <a16:creationId xmlns:a16="http://schemas.microsoft.com/office/drawing/2014/main" id="{B7BF0057-32E5-4004-8BDC-7172C0A0A3A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968442" y="3509616"/>
              <a:ext cx="360000" cy="360000"/>
            </a:xfrm>
            <a:prstGeom prst="rect">
              <a:avLst/>
            </a:prstGeom>
          </p:spPr>
        </p:pic>
        <p:pic>
          <p:nvPicPr>
            <p:cNvPr id="23" name="Graphic 22">
              <a:extLst>
                <a:ext uri="{FF2B5EF4-FFF2-40B4-BE49-F238E27FC236}">
                  <a16:creationId xmlns:a16="http://schemas.microsoft.com/office/drawing/2014/main" id="{69521775-425A-4EF7-BA69-D08D3818704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608442" y="3255341"/>
              <a:ext cx="360000" cy="360000"/>
            </a:xfrm>
            <a:prstGeom prst="rect">
              <a:avLst/>
            </a:prstGeom>
          </p:spPr>
        </p:pic>
      </p:grpSp>
      <p:grpSp>
        <p:nvGrpSpPr>
          <p:cNvPr id="26" name="Groep 25">
            <a:extLst>
              <a:ext uri="{FF2B5EF4-FFF2-40B4-BE49-F238E27FC236}">
                <a16:creationId xmlns:a16="http://schemas.microsoft.com/office/drawing/2014/main" id="{81721A9F-AC71-43ED-9EFF-23804BEF962B}"/>
              </a:ext>
            </a:extLst>
          </p:cNvPr>
          <p:cNvGrpSpPr/>
          <p:nvPr/>
        </p:nvGrpSpPr>
        <p:grpSpPr>
          <a:xfrm>
            <a:off x="6250002" y="1039141"/>
            <a:ext cx="720000" cy="720000"/>
            <a:chOff x="5390148" y="1494193"/>
            <a:chExt cx="720000" cy="720000"/>
          </a:xfrm>
        </p:grpSpPr>
        <p:pic>
          <p:nvPicPr>
            <p:cNvPr id="4" name="Graphic 3">
              <a:extLst>
                <a:ext uri="{FF2B5EF4-FFF2-40B4-BE49-F238E27FC236}">
                  <a16:creationId xmlns:a16="http://schemas.microsoft.com/office/drawing/2014/main" id="{A6D47D5A-85A7-4392-8273-C5113FC76E2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390148" y="1494193"/>
              <a:ext cx="720000" cy="720000"/>
            </a:xfrm>
            <a:prstGeom prst="rect">
              <a:avLst/>
            </a:prstGeom>
          </p:spPr>
        </p:pic>
        <p:sp>
          <p:nvSpPr>
            <p:cNvPr id="24" name="Tekstvak 23">
              <a:extLst>
                <a:ext uri="{FF2B5EF4-FFF2-40B4-BE49-F238E27FC236}">
                  <a16:creationId xmlns:a16="http://schemas.microsoft.com/office/drawing/2014/main" id="{926A8A76-7A0C-4563-9F34-B55D8273D80E}"/>
                </a:ext>
              </a:extLst>
            </p:cNvPr>
            <p:cNvSpPr txBox="1"/>
            <p:nvPr/>
          </p:nvSpPr>
          <p:spPr>
            <a:xfrm>
              <a:off x="5628961" y="1669527"/>
              <a:ext cx="242374" cy="369332"/>
            </a:xfrm>
            <a:prstGeom prst="rect">
              <a:avLst/>
            </a:prstGeom>
            <a:noFill/>
          </p:spPr>
          <p:txBody>
            <a:bodyPr wrap="none" rtlCol="0">
              <a:spAutoFit/>
            </a:bodyPr>
            <a:lstStyle/>
            <a:p>
              <a:r>
                <a:rPr lang="de-DE" dirty="0">
                  <a:solidFill>
                    <a:schemeClr val="bg1"/>
                  </a:solidFill>
                </a:rPr>
                <a:t>I</a:t>
              </a:r>
            </a:p>
          </p:txBody>
        </p:sp>
      </p:grpSp>
      <p:grpSp>
        <p:nvGrpSpPr>
          <p:cNvPr id="27" name="Groep 26">
            <a:extLst>
              <a:ext uri="{FF2B5EF4-FFF2-40B4-BE49-F238E27FC236}">
                <a16:creationId xmlns:a16="http://schemas.microsoft.com/office/drawing/2014/main" id="{1636430D-FF0C-4AEC-8E77-725BFC951A8F}"/>
              </a:ext>
            </a:extLst>
          </p:cNvPr>
          <p:cNvGrpSpPr/>
          <p:nvPr/>
        </p:nvGrpSpPr>
        <p:grpSpPr>
          <a:xfrm>
            <a:off x="7326511" y="1689553"/>
            <a:ext cx="720000" cy="720000"/>
            <a:chOff x="6110148" y="860079"/>
            <a:chExt cx="720000" cy="720000"/>
          </a:xfrm>
        </p:grpSpPr>
        <p:pic>
          <p:nvPicPr>
            <p:cNvPr id="31" name="Graphic 30">
              <a:extLst>
                <a:ext uri="{FF2B5EF4-FFF2-40B4-BE49-F238E27FC236}">
                  <a16:creationId xmlns:a16="http://schemas.microsoft.com/office/drawing/2014/main" id="{993BBBD2-64F5-45DE-9970-918E1E02795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110148" y="860079"/>
              <a:ext cx="720000" cy="720000"/>
            </a:xfrm>
            <a:prstGeom prst="rect">
              <a:avLst/>
            </a:prstGeom>
          </p:spPr>
        </p:pic>
        <p:sp>
          <p:nvSpPr>
            <p:cNvPr id="32" name="Tekstvak 31">
              <a:extLst>
                <a:ext uri="{FF2B5EF4-FFF2-40B4-BE49-F238E27FC236}">
                  <a16:creationId xmlns:a16="http://schemas.microsoft.com/office/drawing/2014/main" id="{B737841C-97DF-46E8-8180-CE2F78E7D76B}"/>
                </a:ext>
              </a:extLst>
            </p:cNvPr>
            <p:cNvSpPr txBox="1"/>
            <p:nvPr/>
          </p:nvSpPr>
          <p:spPr>
            <a:xfrm>
              <a:off x="6263736" y="1035413"/>
              <a:ext cx="412824" cy="369332"/>
            </a:xfrm>
            <a:prstGeom prst="rect">
              <a:avLst/>
            </a:prstGeom>
            <a:noFill/>
          </p:spPr>
          <p:txBody>
            <a:bodyPr wrap="square" rtlCol="0">
              <a:spAutoFit/>
            </a:bodyPr>
            <a:lstStyle/>
            <a:p>
              <a:pPr algn="ctr"/>
              <a:r>
                <a:rPr lang="de-DE" dirty="0">
                  <a:solidFill>
                    <a:schemeClr val="bg1"/>
                  </a:solidFill>
                </a:rPr>
                <a:t>II</a:t>
              </a:r>
            </a:p>
          </p:txBody>
        </p:sp>
      </p:grpSp>
      <p:sp>
        <p:nvSpPr>
          <p:cNvPr id="40" name="Tekstvak 39">
            <a:extLst>
              <a:ext uri="{FF2B5EF4-FFF2-40B4-BE49-F238E27FC236}">
                <a16:creationId xmlns:a16="http://schemas.microsoft.com/office/drawing/2014/main" id="{876249C7-9890-4B50-A75B-27C457CE4CB7}"/>
              </a:ext>
            </a:extLst>
          </p:cNvPr>
          <p:cNvSpPr txBox="1"/>
          <p:nvPr/>
        </p:nvSpPr>
        <p:spPr>
          <a:xfrm>
            <a:off x="573830" y="1266122"/>
            <a:ext cx="4120709" cy="2650888"/>
          </a:xfrm>
          <a:prstGeom prst="rect">
            <a:avLst/>
          </a:prstGeom>
          <a:noFill/>
        </p:spPr>
        <p:txBody>
          <a:bodyPr wrap="square" rtlCol="0">
            <a:noAutofit/>
          </a:bodyPr>
          <a:lstStyle/>
          <a:p>
            <a:r>
              <a:rPr lang="de-DE" sz="1600" dirty="0" err="1">
                <a:latin typeface="Verdana" panose="020B0604030504040204" pitchFamily="34" charset="0"/>
                <a:ea typeface="Verdana" panose="020B0604030504040204" pitchFamily="34" charset="0"/>
              </a:rPr>
              <a:t>Een</a:t>
            </a:r>
            <a:r>
              <a:rPr lang="de-DE" sz="1600" dirty="0">
                <a:latin typeface="Verdana" panose="020B0604030504040204" pitchFamily="34" charset="0"/>
                <a:ea typeface="Verdana" panose="020B0604030504040204" pitchFamily="34" charset="0"/>
              </a:rPr>
              <a:t> </a:t>
            </a:r>
            <a:r>
              <a:rPr lang="de-DE" sz="1600" dirty="0" err="1">
                <a:latin typeface="Verdana" panose="020B0604030504040204" pitchFamily="34" charset="0"/>
                <a:ea typeface="Verdana" panose="020B0604030504040204" pitchFamily="34" charset="0"/>
              </a:rPr>
              <a:t>naar</a:t>
            </a:r>
            <a:r>
              <a:rPr lang="de-DE" sz="1600" dirty="0">
                <a:latin typeface="Verdana" panose="020B0604030504040204" pitchFamily="34" charset="0"/>
                <a:ea typeface="Verdana" panose="020B0604030504040204" pitchFamily="34" charset="0"/>
              </a:rPr>
              <a:t> landen van </a:t>
            </a:r>
            <a:r>
              <a:rPr lang="de-DE" sz="1600" dirty="0" err="1">
                <a:latin typeface="Verdana" panose="020B0604030504040204" pitchFamily="34" charset="0"/>
                <a:ea typeface="Verdana" panose="020B0604030504040204" pitchFamily="34" charset="0"/>
              </a:rPr>
              <a:t>herkomst</a:t>
            </a:r>
            <a:r>
              <a:rPr lang="de-DE" sz="1600" dirty="0">
                <a:latin typeface="Verdana" panose="020B0604030504040204" pitchFamily="34" charset="0"/>
                <a:ea typeface="Verdana" panose="020B0604030504040204" pitchFamily="34" charset="0"/>
              </a:rPr>
              <a:t> / </a:t>
            </a:r>
            <a:r>
              <a:rPr lang="de-DE" sz="1600" dirty="0" err="1">
                <a:latin typeface="Verdana" panose="020B0604030504040204" pitchFamily="34" charset="0"/>
                <a:ea typeface="Verdana" panose="020B0604030504040204" pitchFamily="34" charset="0"/>
              </a:rPr>
              <a:t>segment</a:t>
            </a:r>
            <a:r>
              <a:rPr lang="de-DE" sz="1600" dirty="0">
                <a:latin typeface="Verdana" panose="020B0604030504040204" pitchFamily="34" charset="0"/>
                <a:ea typeface="Verdana" panose="020B0604030504040204" pitchFamily="34" charset="0"/>
              </a:rPr>
              <a:t> </a:t>
            </a:r>
            <a:r>
              <a:rPr lang="de-DE" sz="1600" dirty="0" err="1">
                <a:latin typeface="Verdana" panose="020B0604030504040204" pitchFamily="34" charset="0"/>
                <a:ea typeface="Verdana" panose="020B0604030504040204" pitchFamily="34" charset="0"/>
              </a:rPr>
              <a:t>geclusterd</a:t>
            </a:r>
            <a:r>
              <a:rPr lang="de-DE" sz="1600" dirty="0">
                <a:latin typeface="Verdana" panose="020B0604030504040204" pitchFamily="34" charset="0"/>
                <a:ea typeface="Verdana" panose="020B0604030504040204" pitchFamily="34" charset="0"/>
              </a:rPr>
              <a:t> </a:t>
            </a:r>
            <a:r>
              <a:rPr lang="de-DE" sz="1600" dirty="0" err="1">
                <a:latin typeface="Verdana" panose="020B0604030504040204" pitchFamily="34" charset="0"/>
                <a:ea typeface="Verdana" panose="020B0604030504040204" pitchFamily="34" charset="0"/>
              </a:rPr>
              <a:t>aantal</a:t>
            </a:r>
            <a:r>
              <a:rPr lang="de-DE" sz="1600" dirty="0">
                <a:latin typeface="Verdana" panose="020B0604030504040204" pitchFamily="34" charset="0"/>
                <a:ea typeface="Verdana" panose="020B0604030504040204" pitchFamily="34" charset="0"/>
              </a:rPr>
              <a:t> merken </a:t>
            </a:r>
            <a:r>
              <a:rPr lang="de-DE" sz="1600" dirty="0" err="1">
                <a:latin typeface="Verdana" panose="020B0604030504040204" pitchFamily="34" charset="0"/>
                <a:ea typeface="Verdana" panose="020B0604030504040204" pitchFamily="34" charset="0"/>
              </a:rPr>
              <a:t>is</a:t>
            </a:r>
            <a:r>
              <a:rPr lang="de-DE" sz="1600" dirty="0">
                <a:latin typeface="Verdana" panose="020B0604030504040204" pitchFamily="34" charset="0"/>
                <a:ea typeface="Verdana" panose="020B0604030504040204" pitchFamily="34" charset="0"/>
              </a:rPr>
              <a:t> de </a:t>
            </a:r>
            <a:r>
              <a:rPr lang="de-DE" sz="1600" dirty="0" err="1">
                <a:latin typeface="Verdana" panose="020B0604030504040204" pitchFamily="34" charset="0"/>
                <a:ea typeface="Verdana" panose="020B0604030504040204" pitchFamily="34" charset="0"/>
              </a:rPr>
              <a:t>basis</a:t>
            </a:r>
            <a:r>
              <a:rPr lang="de-DE" sz="1600" dirty="0">
                <a:latin typeface="Verdana" panose="020B0604030504040204" pitchFamily="34" charset="0"/>
                <a:ea typeface="Verdana" panose="020B0604030504040204" pitchFamily="34" charset="0"/>
              </a:rPr>
              <a:t> van </a:t>
            </a:r>
            <a:r>
              <a:rPr lang="de-DE" sz="1600" dirty="0" err="1">
                <a:latin typeface="Verdana" panose="020B0604030504040204" pitchFamily="34" charset="0"/>
                <a:ea typeface="Verdana" panose="020B0604030504040204" pitchFamily="34" charset="0"/>
              </a:rPr>
              <a:t>een</a:t>
            </a:r>
            <a:r>
              <a:rPr lang="de-DE" sz="1600" dirty="0">
                <a:latin typeface="Verdana" panose="020B0604030504040204" pitchFamily="34" charset="0"/>
                <a:ea typeface="Verdana" panose="020B0604030504040204" pitchFamily="34" charset="0"/>
              </a:rPr>
              <a:t> </a:t>
            </a:r>
            <a:r>
              <a:rPr lang="de-DE" sz="1600" dirty="0" err="1">
                <a:latin typeface="Verdana" panose="020B0604030504040204" pitchFamily="34" charset="0"/>
                <a:ea typeface="Verdana" panose="020B0604030504040204" pitchFamily="34" charset="0"/>
              </a:rPr>
              <a:t>opleidingsprogramma</a:t>
            </a:r>
            <a:r>
              <a:rPr lang="de-DE" sz="1600" dirty="0">
                <a:latin typeface="Verdana" panose="020B0604030504040204" pitchFamily="34" charset="0"/>
                <a:ea typeface="Verdana" panose="020B0604030504040204" pitchFamily="34" charset="0"/>
              </a:rPr>
              <a:t> tot </a:t>
            </a:r>
            <a:r>
              <a:rPr lang="de-DE" sz="1600" dirty="0" err="1">
                <a:latin typeface="Verdana" panose="020B0604030504040204" pitchFamily="34" charset="0"/>
                <a:ea typeface="Verdana" panose="020B0604030504040204" pitchFamily="34" charset="0"/>
              </a:rPr>
              <a:t>AutoTech</a:t>
            </a:r>
            <a:r>
              <a:rPr lang="de-DE" sz="1600" dirty="0">
                <a:latin typeface="Verdana" panose="020B0604030504040204" pitchFamily="34" charset="0"/>
                <a:ea typeface="Verdana" panose="020B0604030504040204" pitchFamily="34" charset="0"/>
              </a:rPr>
              <a:t> Genius.</a:t>
            </a:r>
          </a:p>
          <a:p>
            <a:endParaRPr lang="de-DE" sz="1600" dirty="0">
              <a:latin typeface="Verdana" panose="020B0604030504040204" pitchFamily="34" charset="0"/>
              <a:ea typeface="Verdana" panose="020B0604030504040204" pitchFamily="34" charset="0"/>
            </a:endParaRPr>
          </a:p>
          <a:p>
            <a:r>
              <a:rPr lang="de-DE" sz="1600" dirty="0" err="1">
                <a:latin typeface="Verdana" panose="020B0604030504040204" pitchFamily="34" charset="0"/>
                <a:ea typeface="Verdana" panose="020B0604030504040204" pitchFamily="34" charset="0"/>
              </a:rPr>
              <a:t>Praktijkgerichte</a:t>
            </a:r>
            <a:r>
              <a:rPr lang="de-DE" sz="1600" dirty="0">
                <a:latin typeface="Verdana" panose="020B0604030504040204" pitchFamily="34" charset="0"/>
                <a:ea typeface="Verdana" panose="020B0604030504040204" pitchFamily="34" charset="0"/>
              </a:rPr>
              <a:t> </a:t>
            </a:r>
            <a:r>
              <a:rPr lang="de-DE" sz="1600" dirty="0" err="1">
                <a:latin typeface="Verdana" panose="020B0604030504040204" pitchFamily="34" charset="0"/>
                <a:ea typeface="Verdana" panose="020B0604030504040204" pitchFamily="34" charset="0"/>
              </a:rPr>
              <a:t>opleiding</a:t>
            </a:r>
            <a:r>
              <a:rPr lang="de-DE" sz="1600" dirty="0">
                <a:latin typeface="Verdana" panose="020B0604030504040204" pitchFamily="34" charset="0"/>
                <a:ea typeface="Verdana" panose="020B0604030504040204" pitchFamily="34" charset="0"/>
              </a:rPr>
              <a:t> </a:t>
            </a:r>
            <a:r>
              <a:rPr lang="de-DE" sz="1600" dirty="0" err="1">
                <a:latin typeface="Verdana" panose="020B0604030504040204" pitchFamily="34" charset="0"/>
                <a:ea typeface="Verdana" panose="020B0604030504040204" pitchFamily="34" charset="0"/>
              </a:rPr>
              <a:t>mét</a:t>
            </a:r>
            <a:r>
              <a:rPr lang="de-DE" sz="1600" dirty="0">
                <a:latin typeface="Verdana" panose="020B0604030504040204" pitchFamily="34" charset="0"/>
                <a:ea typeface="Verdana" panose="020B0604030504040204" pitchFamily="34" charset="0"/>
              </a:rPr>
              <a:t> </a:t>
            </a:r>
            <a:r>
              <a:rPr lang="de-DE" sz="1600" dirty="0" err="1">
                <a:latin typeface="Verdana" panose="020B0604030504040204" pitchFamily="34" charset="0"/>
                <a:ea typeface="Verdana" panose="020B0604030504040204" pitchFamily="34" charset="0"/>
              </a:rPr>
              <a:t>gebruikmaking</a:t>
            </a:r>
            <a:r>
              <a:rPr lang="de-DE" sz="1600" dirty="0">
                <a:latin typeface="Verdana" panose="020B0604030504040204" pitchFamily="34" charset="0"/>
                <a:ea typeface="Verdana" panose="020B0604030504040204" pitchFamily="34" charset="0"/>
              </a:rPr>
              <a:t> van </a:t>
            </a:r>
            <a:r>
              <a:rPr lang="de-DE" sz="1600" dirty="0" err="1">
                <a:latin typeface="Verdana" panose="020B0604030504040204" pitchFamily="34" charset="0"/>
                <a:ea typeface="Verdana" panose="020B0604030504040204" pitchFamily="34" charset="0"/>
              </a:rPr>
              <a:t>fabrieks</a:t>
            </a:r>
            <a:r>
              <a:rPr lang="de-DE" sz="1600" dirty="0">
                <a:latin typeface="Verdana" panose="020B0604030504040204" pitchFamily="34" charset="0"/>
                <a:ea typeface="Verdana" panose="020B0604030504040204" pitchFamily="34" charset="0"/>
              </a:rPr>
              <a:t>-RMI, </a:t>
            </a:r>
            <a:r>
              <a:rPr lang="de-DE" sz="1600" dirty="0" err="1">
                <a:latin typeface="Verdana" panose="020B0604030504040204" pitchFamily="34" charset="0"/>
                <a:ea typeface="Verdana" panose="020B0604030504040204" pitchFamily="34" charset="0"/>
              </a:rPr>
              <a:t>waarop</a:t>
            </a:r>
            <a:r>
              <a:rPr lang="de-DE" sz="1600" dirty="0">
                <a:latin typeface="Verdana" panose="020B0604030504040204" pitchFamily="34" charset="0"/>
                <a:ea typeface="Verdana" panose="020B0604030504040204" pitchFamily="34" charset="0"/>
              </a:rPr>
              <a:t> </a:t>
            </a:r>
            <a:r>
              <a:rPr lang="de-DE" sz="1600" dirty="0" err="1">
                <a:latin typeface="Verdana" panose="020B0604030504040204" pitchFamily="34" charset="0"/>
                <a:ea typeface="Verdana" panose="020B0604030504040204" pitchFamily="34" charset="0"/>
              </a:rPr>
              <a:t>een</a:t>
            </a:r>
            <a:r>
              <a:rPr lang="de-DE" sz="1600" dirty="0">
                <a:latin typeface="Verdana" panose="020B0604030504040204" pitchFamily="34" charset="0"/>
                <a:ea typeface="Verdana" panose="020B0604030504040204" pitchFamily="34" charset="0"/>
              </a:rPr>
              <a:t> </a:t>
            </a:r>
            <a:r>
              <a:rPr lang="de-DE" sz="1600" dirty="0" err="1">
                <a:latin typeface="Verdana" panose="020B0604030504040204" pitchFamily="34" charset="0"/>
                <a:ea typeface="Verdana" panose="020B0604030504040204" pitchFamily="34" charset="0"/>
              </a:rPr>
              <a:t>abonnement</a:t>
            </a:r>
            <a:r>
              <a:rPr lang="de-DE" sz="1600" dirty="0">
                <a:latin typeface="Verdana" panose="020B0604030504040204" pitchFamily="34" charset="0"/>
                <a:ea typeface="Verdana" panose="020B0604030504040204" pitchFamily="34" charset="0"/>
              </a:rPr>
              <a:t> </a:t>
            </a:r>
            <a:r>
              <a:rPr lang="de-DE" sz="1600" dirty="0" err="1">
                <a:latin typeface="Verdana" panose="020B0604030504040204" pitchFamily="34" charset="0"/>
                <a:ea typeface="Verdana" panose="020B0604030504040204" pitchFamily="34" charset="0"/>
              </a:rPr>
              <a:t>verplicht</a:t>
            </a:r>
            <a:r>
              <a:rPr lang="de-DE" sz="1600" dirty="0">
                <a:latin typeface="Verdana" panose="020B0604030504040204" pitchFamily="34" charset="0"/>
                <a:ea typeface="Verdana" panose="020B0604030504040204" pitchFamily="34" charset="0"/>
              </a:rPr>
              <a:t> </a:t>
            </a:r>
            <a:r>
              <a:rPr lang="de-DE" sz="1600" dirty="0" err="1">
                <a:latin typeface="Verdana" panose="020B0604030504040204" pitchFamily="34" charset="0"/>
                <a:ea typeface="Verdana" panose="020B0604030504040204" pitchFamily="34" charset="0"/>
              </a:rPr>
              <a:t>is</a:t>
            </a:r>
            <a:r>
              <a:rPr lang="de-DE" sz="1600" dirty="0">
                <a:latin typeface="Verdana" panose="020B0604030504040204" pitchFamily="34" charset="0"/>
                <a:ea typeface="Verdana" panose="020B0604030504040204" pitchFamily="34" charset="0"/>
              </a:rPr>
              <a:t>.</a:t>
            </a:r>
          </a:p>
          <a:p>
            <a:endParaRPr lang="de-DE" sz="1600" dirty="0">
              <a:latin typeface="Verdana" panose="020B0604030504040204" pitchFamily="34" charset="0"/>
              <a:ea typeface="Verdana" panose="020B0604030504040204" pitchFamily="34" charset="0"/>
            </a:endParaRPr>
          </a:p>
          <a:p>
            <a:r>
              <a:rPr lang="de-DE" sz="1600" dirty="0" err="1">
                <a:latin typeface="Verdana" panose="020B0604030504040204" pitchFamily="34" charset="0"/>
                <a:ea typeface="Verdana" panose="020B0604030504040204" pitchFamily="34" charset="0"/>
              </a:rPr>
              <a:t>Eerste</a:t>
            </a:r>
            <a:r>
              <a:rPr lang="de-DE" sz="1600" dirty="0">
                <a:latin typeface="Verdana" panose="020B0604030504040204" pitchFamily="34" charset="0"/>
                <a:ea typeface="Verdana" panose="020B0604030504040204" pitchFamily="34" charset="0"/>
              </a:rPr>
              <a:t> </a:t>
            </a:r>
            <a:r>
              <a:rPr lang="de-DE" sz="1600" dirty="0" err="1">
                <a:latin typeface="Verdana" panose="020B0604030504040204" pitchFamily="34" charset="0"/>
                <a:ea typeface="Verdana" panose="020B0604030504040204" pitchFamily="34" charset="0"/>
              </a:rPr>
              <a:t>AutoTech</a:t>
            </a:r>
            <a:r>
              <a:rPr lang="de-DE" sz="1600" dirty="0">
                <a:latin typeface="Verdana" panose="020B0604030504040204" pitchFamily="34" charset="0"/>
                <a:ea typeface="Verdana" panose="020B0604030504040204" pitchFamily="34" charset="0"/>
              </a:rPr>
              <a:t> Genius in 2020 </a:t>
            </a:r>
            <a:r>
              <a:rPr lang="de-DE" sz="1600" dirty="0" err="1">
                <a:latin typeface="Verdana" panose="020B0604030504040204" pitchFamily="34" charset="0"/>
                <a:ea typeface="Verdana" panose="020B0604030504040204" pitchFamily="34" charset="0"/>
              </a:rPr>
              <a:t>verwacht</a:t>
            </a:r>
            <a:r>
              <a:rPr lang="de-DE" sz="1600" dirty="0">
                <a:latin typeface="Verdana" panose="020B0604030504040204" pitchFamily="34" charset="0"/>
                <a:ea typeface="Verdana" panose="020B0604030504040204" pitchFamily="34" charset="0"/>
              </a:rPr>
              <a:t>.</a:t>
            </a:r>
          </a:p>
          <a:p>
            <a:endParaRPr lang="de-DE" sz="1600" dirty="0">
              <a:latin typeface="Verdana" panose="020B0604030504040204" pitchFamily="34" charset="0"/>
              <a:ea typeface="Verdana" panose="020B0604030504040204" pitchFamily="34" charset="0"/>
            </a:endParaRPr>
          </a:p>
          <a:p>
            <a:endParaRPr lang="de-DE" sz="1600" dirty="0">
              <a:latin typeface="Verdana" panose="020B0604030504040204" pitchFamily="34" charset="0"/>
              <a:ea typeface="Verdana" panose="020B0604030504040204" pitchFamily="34" charset="0"/>
            </a:endParaRPr>
          </a:p>
          <a:p>
            <a:endParaRPr lang="de-DE" sz="1600" dirty="0">
              <a:latin typeface="Verdana" panose="020B0604030504040204" pitchFamily="34" charset="0"/>
              <a:ea typeface="Verdana" panose="020B0604030504040204" pitchFamily="34" charset="0"/>
            </a:endParaRPr>
          </a:p>
        </p:txBody>
      </p:sp>
      <p:pic>
        <p:nvPicPr>
          <p:cNvPr id="41" name="Afbeelding 40" descr="Afbeelding met illustratie&#10;&#10;Automatisch gegenereerde beschrijving">
            <a:extLst>
              <a:ext uri="{FF2B5EF4-FFF2-40B4-BE49-F238E27FC236}">
                <a16:creationId xmlns:a16="http://schemas.microsoft.com/office/drawing/2014/main" id="{28F822C0-D92D-4167-B476-BE2A5317DF90}"/>
              </a:ext>
            </a:extLst>
          </p:cNvPr>
          <p:cNvPicPr>
            <a:picLocks noChangeAspect="1"/>
          </p:cNvPicPr>
          <p:nvPr/>
        </p:nvPicPr>
        <p:blipFill>
          <a:blip r:embed="rId27"/>
          <a:stretch>
            <a:fillRect/>
          </a:stretch>
        </p:blipFill>
        <p:spPr>
          <a:xfrm>
            <a:off x="7386136" y="1209616"/>
            <a:ext cx="600750" cy="113012"/>
          </a:xfrm>
          <a:prstGeom prst="rect">
            <a:avLst/>
          </a:prstGeom>
        </p:spPr>
      </p:pic>
    </p:spTree>
    <p:extLst>
      <p:ext uri="{BB962C8B-B14F-4D97-AF65-F5344CB8AC3E}">
        <p14:creationId xmlns:p14="http://schemas.microsoft.com/office/powerpoint/2010/main" val="2293007096"/>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2DD54D01-CE85-415D-969F-CBB88D108EAF}"/>
              </a:ext>
            </a:extLst>
          </p:cNvPr>
          <p:cNvSpPr>
            <a:spLocks noGrp="1"/>
          </p:cNvSpPr>
          <p:nvPr>
            <p:ph type="subTitle" idx="1"/>
          </p:nvPr>
        </p:nvSpPr>
        <p:spPr/>
        <p:txBody>
          <a:bodyPr/>
          <a:lstStyle/>
          <a:p>
            <a:r>
              <a:rPr lang="de-DE" dirty="0" err="1"/>
              <a:t>Constateringen</a:t>
            </a:r>
            <a:r>
              <a:rPr lang="de-DE" dirty="0"/>
              <a:t> / </a:t>
            </a:r>
            <a:r>
              <a:rPr lang="de-DE" dirty="0" err="1"/>
              <a:t>conclusies</a:t>
            </a:r>
            <a:endParaRPr lang="de-DE" dirty="0"/>
          </a:p>
        </p:txBody>
      </p:sp>
      <p:sp>
        <p:nvSpPr>
          <p:cNvPr id="4" name="Rechthoek 3">
            <a:extLst>
              <a:ext uri="{FF2B5EF4-FFF2-40B4-BE49-F238E27FC236}">
                <a16:creationId xmlns:a16="http://schemas.microsoft.com/office/drawing/2014/main" id="{5D13AF36-6EFE-43CF-9AAD-17A7EC892828}"/>
              </a:ext>
            </a:extLst>
          </p:cNvPr>
          <p:cNvSpPr/>
          <p:nvPr/>
        </p:nvSpPr>
        <p:spPr>
          <a:xfrm>
            <a:off x="343763" y="850639"/>
            <a:ext cx="8456474" cy="4150047"/>
          </a:xfrm>
          <a:prstGeom prst="rect">
            <a:avLst/>
          </a:prstGeom>
        </p:spPr>
        <p:txBody>
          <a:bodyPr wrap="square">
            <a:spAutoFit/>
          </a:bodyPr>
          <a:lstStyle/>
          <a:p>
            <a:pPr>
              <a:lnSpc>
                <a:spcPct val="150000"/>
              </a:lnSpc>
              <a:buClr>
                <a:srgbClr val="C1001F"/>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cs typeface="Verdana" panose="020B0604030504040204" pitchFamily="34" charset="0"/>
              </a:rPr>
              <a:t>Geen volledig en uitputtend beeld van merkerkenningen</a:t>
            </a:r>
          </a:p>
          <a:p>
            <a:pPr lvl="1">
              <a:lnSpc>
                <a:spcPct val="150000"/>
              </a:lnSpc>
              <a:buClr>
                <a:srgbClr val="C1001F"/>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cs typeface="Verdana" panose="020B0604030504040204" pitchFamily="34" charset="0"/>
              </a:rPr>
              <a:t> Niet alle importeurs wilden/konden (detail) info verstrekken</a:t>
            </a:r>
          </a:p>
          <a:p>
            <a:pPr lvl="1">
              <a:lnSpc>
                <a:spcPct val="150000"/>
              </a:lnSpc>
              <a:buClr>
                <a:srgbClr val="C1001F"/>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cs typeface="Verdana" panose="020B0604030504040204" pitchFamily="34" charset="0"/>
              </a:rPr>
              <a:t> Slechts één importeur (Toyota/Lexus) verstrekte pakket van eisen. Pakket van eisen Tesla is openbaar</a:t>
            </a:r>
          </a:p>
          <a:p>
            <a:pPr>
              <a:lnSpc>
                <a:spcPct val="150000"/>
              </a:lnSpc>
              <a:buClr>
                <a:srgbClr val="C1001F"/>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cs typeface="Verdana" panose="020B0604030504040204" pitchFamily="34" charset="0"/>
              </a:rPr>
              <a:t> Overeenkomst met dealer is altijd noodzakelijk </a:t>
            </a:r>
          </a:p>
          <a:p>
            <a:pPr>
              <a:lnSpc>
                <a:spcPct val="150000"/>
              </a:lnSpc>
              <a:buClr>
                <a:srgbClr val="C1001F"/>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cs typeface="Verdana" panose="020B0604030504040204" pitchFamily="34" charset="0"/>
              </a:rPr>
              <a:t> Aanvullende trainingen op AS3/SH3 niveau bij enkele merken niet noodzakelijk – branchenorm volstaat daar</a:t>
            </a:r>
          </a:p>
          <a:p>
            <a:pPr lvl="1">
              <a:lnSpc>
                <a:spcPct val="150000"/>
              </a:lnSpc>
              <a:buClr>
                <a:srgbClr val="C1001F"/>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cs typeface="Verdana" panose="020B0604030504040204" pitchFamily="34" charset="0"/>
              </a:rPr>
              <a:t> Huidige modellengamma daaraan debet. Bij nieuwe modellen/technologieën zullen aanvullende opleidingen nodig zijn</a:t>
            </a:r>
          </a:p>
          <a:p>
            <a:pPr>
              <a:lnSpc>
                <a:spcPct val="150000"/>
              </a:lnSpc>
              <a:buClr>
                <a:srgbClr val="C1001F"/>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cs typeface="Verdana" panose="020B0604030504040204" pitchFamily="34" charset="0"/>
              </a:rPr>
              <a:t> Opleidingen in theorie voor iedereen toegankelijk, er is echter onvoldoende trainingscapaciteit en dan hebben de merkerkende bedrijven prioriteit </a:t>
            </a:r>
          </a:p>
          <a:p>
            <a:pPr>
              <a:lnSpc>
                <a:spcPct val="150000"/>
              </a:lnSpc>
              <a:buClr>
                <a:srgbClr val="C1001F"/>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cs typeface="Verdana" panose="020B0604030504040204" pitchFamily="34" charset="0"/>
              </a:rPr>
              <a:t> Geen aanvullende/specifieke lakapplicatietrainingen noodzakelijk/beschikbaar. Trainingen worden verzorgd door lakleverancier van SHB</a:t>
            </a:r>
          </a:p>
          <a:p>
            <a:pPr>
              <a:lnSpc>
                <a:spcPct val="150000"/>
              </a:lnSpc>
              <a:buClr>
                <a:srgbClr val="C1001F"/>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cs typeface="Verdana" panose="020B0604030504040204" pitchFamily="34" charset="0"/>
              </a:rPr>
              <a:t> RMI voor alle bedrijven toegankelijk/beschikbaar</a:t>
            </a:r>
            <a:endParaRPr lang="nl-NL" sz="9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9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0091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2DD54D01-CE85-415D-969F-CBB88D108EAF}"/>
              </a:ext>
            </a:extLst>
          </p:cNvPr>
          <p:cNvSpPr>
            <a:spLocks noGrp="1"/>
          </p:cNvSpPr>
          <p:nvPr>
            <p:ph type="subTitle" idx="1"/>
          </p:nvPr>
        </p:nvSpPr>
        <p:spPr/>
        <p:txBody>
          <a:bodyPr/>
          <a:lstStyle/>
          <a:p>
            <a:r>
              <a:rPr lang="de-DE" dirty="0" err="1"/>
              <a:t>Constateringen</a:t>
            </a:r>
            <a:r>
              <a:rPr lang="de-DE" dirty="0"/>
              <a:t> / </a:t>
            </a:r>
            <a:r>
              <a:rPr lang="de-DE" dirty="0" err="1"/>
              <a:t>conclusies</a:t>
            </a:r>
            <a:endParaRPr lang="de-DE" dirty="0"/>
          </a:p>
        </p:txBody>
      </p:sp>
      <p:sp>
        <p:nvSpPr>
          <p:cNvPr id="4" name="Rechthoek 3">
            <a:extLst>
              <a:ext uri="{FF2B5EF4-FFF2-40B4-BE49-F238E27FC236}">
                <a16:creationId xmlns:a16="http://schemas.microsoft.com/office/drawing/2014/main" id="{5D13AF36-6EFE-43CF-9AAD-17A7EC892828}"/>
              </a:ext>
            </a:extLst>
          </p:cNvPr>
          <p:cNvSpPr/>
          <p:nvPr/>
        </p:nvSpPr>
        <p:spPr>
          <a:xfrm>
            <a:off x="343763" y="850639"/>
            <a:ext cx="8456474" cy="3942298"/>
          </a:xfrm>
          <a:prstGeom prst="rect">
            <a:avLst/>
          </a:prstGeom>
        </p:spPr>
        <p:txBody>
          <a:bodyPr wrap="square">
            <a:spAutoFit/>
          </a:bodyPr>
          <a:lstStyle/>
          <a:p>
            <a:pPr>
              <a:lnSpc>
                <a:spcPct val="150000"/>
              </a:lnSpc>
              <a:buClr>
                <a:srgbClr val="C1001F"/>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cs typeface="Verdana" panose="020B0604030504040204" pitchFamily="34" charset="0"/>
              </a:rPr>
              <a:t> Herstel conform fabrieksrichtlijnen in principe voor alle bedrijven mogelijk</a:t>
            </a:r>
          </a:p>
          <a:p>
            <a:pPr lvl="1">
              <a:lnSpc>
                <a:spcPct val="150000"/>
              </a:lnSpc>
              <a:buClr>
                <a:srgbClr val="C1001F"/>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cs typeface="Verdana" panose="020B0604030504040204" pitchFamily="34" charset="0"/>
              </a:rPr>
              <a:t> Investeringen/kosten voor alle merken zijn te hoog</a:t>
            </a:r>
          </a:p>
          <a:p>
            <a:pPr lvl="1">
              <a:lnSpc>
                <a:spcPct val="150000"/>
              </a:lnSpc>
              <a:buClr>
                <a:srgbClr val="C1001F"/>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cs typeface="Verdana" panose="020B0604030504040204" pitchFamily="34" charset="0"/>
              </a:rPr>
              <a:t> Keuze voor merk(en)cluster noodzakelijk</a:t>
            </a:r>
          </a:p>
          <a:p>
            <a:pPr>
              <a:lnSpc>
                <a:spcPct val="150000"/>
              </a:lnSpc>
              <a:buClr>
                <a:srgbClr val="C1001F"/>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cs typeface="Verdana" panose="020B0604030504040204" pitchFamily="34" charset="0"/>
              </a:rPr>
              <a:t> </a:t>
            </a:r>
            <a:r>
              <a:rPr lang="nl-NL" sz="1200" b="1" dirty="0" err="1">
                <a:latin typeface="Verdana" panose="020B0604030504040204" pitchFamily="34" charset="0"/>
                <a:ea typeface="Verdana" panose="020B0604030504040204" pitchFamily="34" charset="0"/>
                <a:cs typeface="Verdana" panose="020B0604030504040204" pitchFamily="34" charset="0"/>
              </a:rPr>
              <a:t>Merkerkend</a:t>
            </a:r>
            <a:r>
              <a:rPr lang="nl-NL" sz="1200" b="1" dirty="0">
                <a:latin typeface="Verdana" panose="020B0604030504040204" pitchFamily="34" charset="0"/>
                <a:ea typeface="Verdana" panose="020B0604030504040204" pitchFamily="34" charset="0"/>
                <a:cs typeface="Verdana" panose="020B0604030504040204" pitchFamily="34" charset="0"/>
              </a:rPr>
              <a:t> herstelprogramma’s bieden (nog) niet allemaal toegevoegde waarde op aspect Kwaliteit &amp; Veiligheid </a:t>
            </a:r>
          </a:p>
          <a:p>
            <a:pPr>
              <a:lnSpc>
                <a:spcPct val="150000"/>
              </a:lnSpc>
              <a:buClr>
                <a:srgbClr val="C1001F"/>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cs typeface="Verdana" panose="020B0604030504040204" pitchFamily="34" charset="0"/>
              </a:rPr>
              <a:t>Huidig voertuigaanbod leidt niet tot noodzaak aanpassing programma</a:t>
            </a:r>
          </a:p>
          <a:p>
            <a:pPr lvl="1">
              <a:lnSpc>
                <a:spcPct val="150000"/>
              </a:lnSpc>
              <a:buClr>
                <a:srgbClr val="C1001F"/>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cs typeface="Verdana" panose="020B0604030504040204" pitchFamily="34" charset="0"/>
              </a:rPr>
              <a:t> Nieuwe voertuigen zullen aanpassingen nodig maken</a:t>
            </a:r>
          </a:p>
          <a:p>
            <a:pPr>
              <a:lnSpc>
                <a:spcPct val="150000"/>
              </a:lnSpc>
              <a:buClr>
                <a:srgbClr val="C1001F"/>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cs typeface="Verdana" panose="020B0604030504040204" pitchFamily="34" charset="0"/>
              </a:rPr>
              <a:t> </a:t>
            </a:r>
            <a:r>
              <a:rPr lang="nl-NL" sz="1200" b="1" dirty="0" err="1">
                <a:latin typeface="Verdana" panose="020B0604030504040204" pitchFamily="34" charset="0"/>
                <a:ea typeface="Verdana" panose="020B0604030504040204" pitchFamily="34" charset="0"/>
                <a:cs typeface="Verdana" panose="020B0604030504040204" pitchFamily="34" charset="0"/>
              </a:rPr>
              <a:t>AutoTech</a:t>
            </a:r>
            <a:r>
              <a:rPr lang="nl-NL" sz="1200" b="1" dirty="0">
                <a:latin typeface="Verdana" panose="020B0604030504040204" pitchFamily="34" charset="0"/>
                <a:ea typeface="Verdana" panose="020B0604030504040204" pitchFamily="34" charset="0"/>
                <a:cs typeface="Verdana" panose="020B0604030504040204" pitchFamily="34" charset="0"/>
              </a:rPr>
              <a:t> lijkt een serieus alternatief</a:t>
            </a:r>
            <a:endParaRPr lang="nl-NL" sz="9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9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9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9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9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9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9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9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9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6682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9028B148-0E72-4C50-8916-5FC581F178B0}"/>
              </a:ext>
            </a:extLst>
          </p:cNvPr>
          <p:cNvSpPr>
            <a:spLocks noGrp="1"/>
          </p:cNvSpPr>
          <p:nvPr>
            <p:ph type="subTitle" idx="1"/>
          </p:nvPr>
        </p:nvSpPr>
        <p:spPr>
          <a:xfrm>
            <a:off x="532226" y="938519"/>
            <a:ext cx="3329532" cy="317908"/>
          </a:xfrm>
        </p:spPr>
        <p:txBody>
          <a:bodyPr/>
          <a:lstStyle/>
          <a:p>
            <a:pPr algn="ctr"/>
            <a:r>
              <a:rPr lang="de-DE" cap="none" dirty="0"/>
              <a:t>JOHAN SCHOONHOVEN</a:t>
            </a:r>
          </a:p>
        </p:txBody>
      </p:sp>
      <p:pic>
        <p:nvPicPr>
          <p:cNvPr id="4" name="Afbeelding 3">
            <a:extLst>
              <a:ext uri="{FF2B5EF4-FFF2-40B4-BE49-F238E27FC236}">
                <a16:creationId xmlns:a16="http://schemas.microsoft.com/office/drawing/2014/main" id="{89C20079-6D31-4121-90E7-D9124838466D}"/>
              </a:ext>
            </a:extLst>
          </p:cNvPr>
          <p:cNvPicPr>
            <a:picLocks noChangeAspect="1"/>
          </p:cNvPicPr>
          <p:nvPr/>
        </p:nvPicPr>
        <p:blipFill rotWithShape="1">
          <a:blip r:embed="rId2">
            <a:duotone>
              <a:schemeClr val="accent1">
                <a:shade val="45000"/>
                <a:satMod val="135000"/>
              </a:schemeClr>
              <a:prstClr val="white"/>
            </a:duotone>
          </a:blip>
          <a:srcRect l="14887" r="13384"/>
          <a:stretch/>
        </p:blipFill>
        <p:spPr>
          <a:xfrm>
            <a:off x="572038" y="1592673"/>
            <a:ext cx="3085560" cy="2126277"/>
          </a:xfrm>
          <a:prstGeom prst="rect">
            <a:avLst/>
          </a:prstGeom>
        </p:spPr>
      </p:pic>
      <p:pic>
        <p:nvPicPr>
          <p:cNvPr id="5" name="Afbeelding 4">
            <a:extLst>
              <a:ext uri="{FF2B5EF4-FFF2-40B4-BE49-F238E27FC236}">
                <a16:creationId xmlns:a16="http://schemas.microsoft.com/office/drawing/2014/main" id="{5D92BF51-1619-43F9-A168-0C29981925D9}"/>
              </a:ext>
            </a:extLst>
          </p:cNvPr>
          <p:cNvPicPr>
            <a:picLocks noChangeAspect="1"/>
          </p:cNvPicPr>
          <p:nvPr/>
        </p:nvPicPr>
        <p:blipFill>
          <a:blip r:embed="rId3">
            <a:duotone>
              <a:schemeClr val="accent1">
                <a:shade val="45000"/>
                <a:satMod val="135000"/>
              </a:schemeClr>
              <a:prstClr val="white"/>
            </a:duotone>
          </a:blip>
          <a:stretch>
            <a:fillRect/>
          </a:stretch>
        </p:blipFill>
        <p:spPr>
          <a:xfrm>
            <a:off x="5616282" y="1389647"/>
            <a:ext cx="2712057" cy="2294400"/>
          </a:xfrm>
          <a:prstGeom prst="rect">
            <a:avLst/>
          </a:prstGeom>
          <a:ln>
            <a:noFill/>
          </a:ln>
          <a:effectLst>
            <a:softEdge rad="112500"/>
          </a:effectLst>
        </p:spPr>
      </p:pic>
      <p:sp>
        <p:nvSpPr>
          <p:cNvPr id="6" name="Ondertitel 2">
            <a:extLst>
              <a:ext uri="{FF2B5EF4-FFF2-40B4-BE49-F238E27FC236}">
                <a16:creationId xmlns:a16="http://schemas.microsoft.com/office/drawing/2014/main" id="{D20DF8E8-DCA1-473E-98AD-7BF8699F353C}"/>
              </a:ext>
            </a:extLst>
          </p:cNvPr>
          <p:cNvSpPr txBox="1">
            <a:spLocks/>
          </p:cNvSpPr>
          <p:nvPr/>
        </p:nvSpPr>
        <p:spPr bwMode="auto">
          <a:xfrm>
            <a:off x="5616282" y="3887073"/>
            <a:ext cx="2712057" cy="317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lvl1pPr marL="0" indent="0" algn="l" defTabSz="363715" rtl="0" eaLnBrk="1" fontAlgn="base" hangingPunct="1">
              <a:lnSpc>
                <a:spcPct val="130000"/>
              </a:lnSpc>
              <a:spcBef>
                <a:spcPts val="0"/>
              </a:spcBef>
              <a:spcAft>
                <a:spcPct val="0"/>
              </a:spcAft>
              <a:buFont typeface="Arial" charset="0"/>
              <a:buNone/>
              <a:defRPr sz="1800" b="1" kern="1200" cap="all" baseline="0">
                <a:solidFill>
                  <a:schemeClr val="tx1"/>
                </a:solidFill>
                <a:latin typeface="Verdana" panose="020B0604030504040204" pitchFamily="34" charset="0"/>
                <a:ea typeface="Verdana" panose="020B0604030504040204" pitchFamily="34" charset="0"/>
                <a:cs typeface="Helvetica Neue"/>
              </a:defRPr>
            </a:lvl1pPr>
            <a:lvl2pPr marL="363706" indent="0" algn="ctr" defTabSz="363715" rtl="0" eaLnBrk="1" fontAlgn="base" hangingPunct="1">
              <a:spcBef>
                <a:spcPct val="20000"/>
              </a:spcBef>
              <a:spcAft>
                <a:spcPct val="0"/>
              </a:spcAft>
              <a:buFont typeface="Arial" charset="0"/>
              <a:buNone/>
              <a:defRPr sz="1200" kern="1200">
                <a:solidFill>
                  <a:schemeClr val="tx1">
                    <a:tint val="75000"/>
                  </a:schemeClr>
                </a:solidFill>
                <a:latin typeface="+mn-lt"/>
                <a:ea typeface="Helvetica Neue" charset="0"/>
                <a:cs typeface="Helvetica Neue"/>
              </a:defRPr>
            </a:lvl2pPr>
            <a:lvl3pPr marL="727413" indent="0" algn="ctr" defTabSz="363715" rtl="0" eaLnBrk="1" fontAlgn="base" hangingPunct="1">
              <a:spcBef>
                <a:spcPct val="20000"/>
              </a:spcBef>
              <a:spcAft>
                <a:spcPct val="0"/>
              </a:spcAft>
              <a:buFont typeface="Arial" charset="0"/>
              <a:buNone/>
              <a:defRPr sz="1200" kern="1200">
                <a:solidFill>
                  <a:schemeClr val="tx1">
                    <a:tint val="75000"/>
                  </a:schemeClr>
                </a:solidFill>
                <a:latin typeface="+mn-lt"/>
                <a:ea typeface="Helvetica Neue" charset="0"/>
                <a:cs typeface="Helvetica Neue"/>
              </a:defRPr>
            </a:lvl3pPr>
            <a:lvl4pPr marL="1091118" indent="0" algn="ctr" defTabSz="363715" rtl="0" eaLnBrk="1" fontAlgn="base" hangingPunct="1">
              <a:spcBef>
                <a:spcPct val="20000"/>
              </a:spcBef>
              <a:spcAft>
                <a:spcPct val="0"/>
              </a:spcAft>
              <a:buFont typeface="Arial" charset="0"/>
              <a:buNone/>
              <a:defRPr sz="1200" kern="1200">
                <a:solidFill>
                  <a:schemeClr val="tx1">
                    <a:tint val="75000"/>
                  </a:schemeClr>
                </a:solidFill>
                <a:latin typeface="+mn-lt"/>
                <a:ea typeface="Helvetica Neue" charset="0"/>
                <a:cs typeface="Helvetica Neue"/>
              </a:defRPr>
            </a:lvl4pPr>
            <a:lvl5pPr marL="1454825" indent="0" algn="ctr" defTabSz="363715" rtl="0" eaLnBrk="1" fontAlgn="base" hangingPunct="1">
              <a:spcBef>
                <a:spcPct val="20000"/>
              </a:spcBef>
              <a:spcAft>
                <a:spcPct val="0"/>
              </a:spcAft>
              <a:buFont typeface="Arial" charset="0"/>
              <a:buNone/>
              <a:defRPr sz="1200" kern="1200">
                <a:solidFill>
                  <a:schemeClr val="tx1">
                    <a:tint val="75000"/>
                  </a:schemeClr>
                </a:solidFill>
                <a:latin typeface="+mn-lt"/>
                <a:ea typeface="Helvetica Neue" charset="0"/>
                <a:cs typeface="Helvetica Neue"/>
              </a:defRPr>
            </a:lvl5pPr>
            <a:lvl6pPr marL="1818530" indent="0" algn="ctr" defTabSz="363715" rtl="0" eaLnBrk="1" latinLnBrk="0" hangingPunct="1">
              <a:spcBef>
                <a:spcPct val="20000"/>
              </a:spcBef>
              <a:buFont typeface="Arial"/>
              <a:buNone/>
              <a:defRPr sz="1591" kern="1200">
                <a:solidFill>
                  <a:schemeClr val="tx1">
                    <a:tint val="75000"/>
                  </a:schemeClr>
                </a:solidFill>
                <a:latin typeface="+mn-lt"/>
                <a:ea typeface="+mn-ea"/>
                <a:cs typeface="+mn-cs"/>
              </a:defRPr>
            </a:lvl6pPr>
            <a:lvl7pPr marL="2182238" indent="0" algn="ctr" defTabSz="363715" rtl="0" eaLnBrk="1" latinLnBrk="0" hangingPunct="1">
              <a:spcBef>
                <a:spcPct val="20000"/>
              </a:spcBef>
              <a:buFont typeface="Arial"/>
              <a:buNone/>
              <a:defRPr sz="1591" kern="1200">
                <a:solidFill>
                  <a:schemeClr val="tx1">
                    <a:tint val="75000"/>
                  </a:schemeClr>
                </a:solidFill>
                <a:latin typeface="+mn-lt"/>
                <a:ea typeface="+mn-ea"/>
                <a:cs typeface="+mn-cs"/>
              </a:defRPr>
            </a:lvl7pPr>
            <a:lvl8pPr marL="2545943" indent="0" algn="ctr" defTabSz="363715" rtl="0" eaLnBrk="1" latinLnBrk="0" hangingPunct="1">
              <a:spcBef>
                <a:spcPct val="20000"/>
              </a:spcBef>
              <a:buFont typeface="Arial"/>
              <a:buNone/>
              <a:defRPr sz="1591" kern="1200">
                <a:solidFill>
                  <a:schemeClr val="tx1">
                    <a:tint val="75000"/>
                  </a:schemeClr>
                </a:solidFill>
                <a:latin typeface="+mn-lt"/>
                <a:ea typeface="+mn-ea"/>
                <a:cs typeface="+mn-cs"/>
              </a:defRPr>
            </a:lvl8pPr>
            <a:lvl9pPr marL="2909649" indent="0" algn="ctr" defTabSz="363715" rtl="0" eaLnBrk="1" latinLnBrk="0" hangingPunct="1">
              <a:spcBef>
                <a:spcPct val="20000"/>
              </a:spcBef>
              <a:buFont typeface="Arial"/>
              <a:buNone/>
              <a:defRPr sz="1591" kern="1200">
                <a:solidFill>
                  <a:schemeClr val="tx1">
                    <a:tint val="75000"/>
                  </a:schemeClr>
                </a:solidFill>
                <a:latin typeface="+mn-lt"/>
                <a:ea typeface="+mn-ea"/>
                <a:cs typeface="+mn-cs"/>
              </a:defRPr>
            </a:lvl9pPr>
          </a:lstStyle>
          <a:p>
            <a:pPr algn="ctr"/>
            <a:r>
              <a:rPr lang="de-DE"/>
              <a:t>Toine Beljaars</a:t>
            </a:r>
          </a:p>
        </p:txBody>
      </p:sp>
      <p:sp>
        <p:nvSpPr>
          <p:cNvPr id="7" name="Pijl: punthaak 6">
            <a:extLst>
              <a:ext uri="{FF2B5EF4-FFF2-40B4-BE49-F238E27FC236}">
                <a16:creationId xmlns:a16="http://schemas.microsoft.com/office/drawing/2014/main" id="{2DAB93E0-3C96-4722-9E8A-4594EAA82BB2}"/>
              </a:ext>
            </a:extLst>
          </p:cNvPr>
          <p:cNvSpPr/>
          <p:nvPr/>
        </p:nvSpPr>
        <p:spPr>
          <a:xfrm>
            <a:off x="3950766" y="1842758"/>
            <a:ext cx="474651" cy="991182"/>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
        <p:nvSpPr>
          <p:cNvPr id="8" name="Pijl: punthaak 7">
            <a:extLst>
              <a:ext uri="{FF2B5EF4-FFF2-40B4-BE49-F238E27FC236}">
                <a16:creationId xmlns:a16="http://schemas.microsoft.com/office/drawing/2014/main" id="{23D111F7-9FDD-4675-8357-97197D546DE8}"/>
              </a:ext>
            </a:extLst>
          </p:cNvPr>
          <p:cNvSpPr/>
          <p:nvPr/>
        </p:nvSpPr>
        <p:spPr>
          <a:xfrm>
            <a:off x="4350172" y="1842758"/>
            <a:ext cx="474651" cy="991182"/>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
        <p:nvSpPr>
          <p:cNvPr id="9" name="Pijl: punthaak 8">
            <a:extLst>
              <a:ext uri="{FF2B5EF4-FFF2-40B4-BE49-F238E27FC236}">
                <a16:creationId xmlns:a16="http://schemas.microsoft.com/office/drawing/2014/main" id="{6C432A8E-92C5-427F-8588-61888739C321}"/>
              </a:ext>
            </a:extLst>
          </p:cNvPr>
          <p:cNvSpPr/>
          <p:nvPr/>
        </p:nvSpPr>
        <p:spPr>
          <a:xfrm>
            <a:off x="4718585" y="1842758"/>
            <a:ext cx="474651" cy="991182"/>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404314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ep 17"/>
          <p:cNvGrpSpPr/>
          <p:nvPr/>
        </p:nvGrpSpPr>
        <p:grpSpPr>
          <a:xfrm>
            <a:off x="4111396" y="2011368"/>
            <a:ext cx="1330036" cy="880159"/>
            <a:chOff x="3976478" y="363134"/>
            <a:chExt cx="1553673" cy="1102529"/>
          </a:xfrm>
        </p:grpSpPr>
        <p:sp>
          <p:nvSpPr>
            <p:cNvPr id="7" name="Ovaal 6"/>
            <p:cNvSpPr/>
            <p:nvPr/>
          </p:nvSpPr>
          <p:spPr>
            <a:xfrm>
              <a:off x="3976478" y="363134"/>
              <a:ext cx="1089911" cy="1102529"/>
            </a:xfrm>
            <a:prstGeom prst="ellipse">
              <a:avLst/>
            </a:prstGeom>
            <a:solidFill>
              <a:schemeClr val="bg1"/>
            </a:solidFill>
            <a:ln w="66675"/>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endParaRPr lang="nl-NL" sz="1600" b="1" dirty="0">
                <a:solidFill>
                  <a:schemeClr val="accent1"/>
                </a:solidFill>
              </a:endParaRPr>
            </a:p>
          </p:txBody>
        </p:sp>
        <p:cxnSp>
          <p:nvCxnSpPr>
            <p:cNvPr id="15" name="Rechte verbindingslijn 14"/>
            <p:cNvCxnSpPr>
              <a:cxnSpLocks/>
              <a:stCxn id="7" idx="6"/>
            </p:cNvCxnSpPr>
            <p:nvPr/>
          </p:nvCxnSpPr>
          <p:spPr>
            <a:xfrm>
              <a:off x="5066389" y="914399"/>
              <a:ext cx="463762" cy="0"/>
            </a:xfrm>
            <a:prstGeom prst="line">
              <a:avLst/>
            </a:prstGeom>
            <a:ln w="53975" cap="rnd">
              <a:tailEnd type="oval"/>
            </a:ln>
            <a:effectLst/>
          </p:spPr>
          <p:style>
            <a:lnRef idx="2">
              <a:schemeClr val="accent1"/>
            </a:lnRef>
            <a:fillRef idx="0">
              <a:schemeClr val="accent1"/>
            </a:fillRef>
            <a:effectRef idx="1">
              <a:schemeClr val="accent1"/>
            </a:effectRef>
            <a:fontRef idx="minor">
              <a:schemeClr val="tx1"/>
            </a:fontRef>
          </p:style>
        </p:cxnSp>
      </p:grpSp>
      <p:sp>
        <p:nvSpPr>
          <p:cNvPr id="19" name="Tijdelijke aanduiding voor inhoud 13"/>
          <p:cNvSpPr>
            <a:spLocks noGrp="1"/>
          </p:cNvSpPr>
          <p:nvPr>
            <p:ph sz="half" idx="4294967295"/>
          </p:nvPr>
        </p:nvSpPr>
        <p:spPr>
          <a:xfrm>
            <a:off x="5603456" y="2145837"/>
            <a:ext cx="2957036" cy="983722"/>
          </a:xfrm>
          <a:prstGeom prst="rect">
            <a:avLst/>
          </a:prstGeom>
        </p:spPr>
        <p:txBody>
          <a:bodyPr lIns="36000" tIns="36000" rIns="36000" bIns="36000"/>
          <a:lstStyle/>
          <a:p>
            <a:pPr marL="0" indent="0">
              <a:buNone/>
            </a:pPr>
            <a:r>
              <a:rPr lang="nl-NL" sz="2000" b="1" dirty="0">
                <a:solidFill>
                  <a:schemeClr val="accent1"/>
                </a:solidFill>
              </a:rPr>
              <a:t>Johan Schoonhoven / Toine Beljaars</a:t>
            </a:r>
          </a:p>
          <a:p>
            <a:pPr marL="0" indent="0">
              <a:buNone/>
            </a:pPr>
            <a:r>
              <a:rPr lang="nl-NL" sz="1400" b="1" i="1" dirty="0">
                <a:solidFill>
                  <a:schemeClr val="accent1"/>
                </a:solidFill>
              </a:rPr>
              <a:t>Onderzoek Merkerkenningen</a:t>
            </a:r>
            <a:endParaRPr lang="nl-NL" sz="1050" b="1" i="1" dirty="0">
              <a:solidFill>
                <a:schemeClr val="accent1"/>
              </a:solidFill>
            </a:endParaRPr>
          </a:p>
        </p:txBody>
      </p:sp>
      <p:pic>
        <p:nvPicPr>
          <p:cNvPr id="1026" name="Picture 2" descr="Afbeeldingsresultaat voor bovaghuis">
            <a:extLst>
              <a:ext uri="{FF2B5EF4-FFF2-40B4-BE49-F238E27FC236}">
                <a16:creationId xmlns:a16="http://schemas.microsoft.com/office/drawing/2014/main" id="{FD48000D-1AE0-4063-9E76-50B0BAEACE32}"/>
              </a:ext>
            </a:extLst>
          </p:cNvPr>
          <p:cNvPicPr>
            <a:picLocks noChangeAspect="1" noChangeArrowheads="1"/>
          </p:cNvPicPr>
          <p:nvPr/>
        </p:nvPicPr>
        <p:blipFill rotWithShape="1">
          <a:blip r:embed="rId2">
            <a:alphaModFix amt="34000"/>
            <a:extLst>
              <a:ext uri="{28A0092B-C50C-407E-A947-70E740481C1C}">
                <a14:useLocalDpi xmlns:a14="http://schemas.microsoft.com/office/drawing/2010/main" val="0"/>
              </a:ext>
            </a:extLst>
          </a:blip>
          <a:srcRect l="20430" t="-269" r="17165" b="269"/>
          <a:stretch/>
        </p:blipFill>
        <p:spPr bwMode="auto">
          <a:xfrm>
            <a:off x="339436" y="440832"/>
            <a:ext cx="3483955" cy="418712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637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B626316A-4EE3-4B9E-B4B5-A37A10F339B4}"/>
              </a:ext>
            </a:extLst>
          </p:cNvPr>
          <p:cNvSpPr>
            <a:spLocks noGrp="1"/>
          </p:cNvSpPr>
          <p:nvPr>
            <p:ph type="subTitle" idx="1"/>
          </p:nvPr>
        </p:nvSpPr>
        <p:spPr>
          <a:xfrm>
            <a:off x="507772" y="455195"/>
            <a:ext cx="8542443" cy="678006"/>
          </a:xfrm>
        </p:spPr>
        <p:txBody>
          <a:bodyPr/>
          <a:lstStyle/>
          <a:p>
            <a:r>
              <a:rPr lang="nl-NL" dirty="0"/>
              <a:t>Wat is nodig voor veilig &amp; kwalitatief schadeherstel?</a:t>
            </a:r>
            <a:endParaRPr lang="de-DE" dirty="0"/>
          </a:p>
        </p:txBody>
      </p:sp>
      <p:sp>
        <p:nvSpPr>
          <p:cNvPr id="19" name="Tekstvak 18">
            <a:extLst>
              <a:ext uri="{FF2B5EF4-FFF2-40B4-BE49-F238E27FC236}">
                <a16:creationId xmlns:a16="http://schemas.microsoft.com/office/drawing/2014/main" id="{84CB30FA-19E2-43DA-A0E4-BA34CC5A9743}"/>
              </a:ext>
            </a:extLst>
          </p:cNvPr>
          <p:cNvSpPr txBox="1"/>
          <p:nvPr/>
        </p:nvSpPr>
        <p:spPr>
          <a:xfrm>
            <a:off x="54049" y="3639410"/>
            <a:ext cx="2499364" cy="461665"/>
          </a:xfrm>
          <a:prstGeom prst="rect">
            <a:avLst/>
          </a:prstGeom>
          <a:noFill/>
        </p:spPr>
        <p:txBody>
          <a:bodyPr wrap="square" rtlCol="0">
            <a:spAutoFit/>
          </a:bodyPr>
          <a:lstStyle/>
          <a:p>
            <a:pPr algn="ctr"/>
            <a:r>
              <a:rPr lang="de-DE" sz="1200" dirty="0" err="1">
                <a:solidFill>
                  <a:srgbClr val="C1001F"/>
                </a:solidFill>
                <a:latin typeface="Verdana" panose="020B0604030504040204" pitchFamily="34" charset="0"/>
                <a:ea typeface="Verdana" panose="020B0604030504040204" pitchFamily="34" charset="0"/>
              </a:rPr>
              <a:t>Richtlijnen</a:t>
            </a:r>
            <a:r>
              <a:rPr lang="de-DE" sz="1200" dirty="0">
                <a:solidFill>
                  <a:srgbClr val="C1001F"/>
                </a:solidFill>
                <a:latin typeface="Verdana" panose="020B0604030504040204" pitchFamily="34" charset="0"/>
                <a:ea typeface="Verdana" panose="020B0604030504040204" pitchFamily="34" charset="0"/>
              </a:rPr>
              <a:t> &amp; </a:t>
            </a:r>
            <a:r>
              <a:rPr lang="de-DE" sz="1200" dirty="0" err="1">
                <a:solidFill>
                  <a:srgbClr val="C1001F"/>
                </a:solidFill>
                <a:latin typeface="Verdana" panose="020B0604030504040204" pitchFamily="34" charset="0"/>
                <a:ea typeface="Verdana" panose="020B0604030504040204" pitchFamily="34" charset="0"/>
              </a:rPr>
              <a:t>Instructies</a:t>
            </a:r>
            <a:endParaRPr lang="de-DE" sz="1200" dirty="0">
              <a:solidFill>
                <a:srgbClr val="C1001F"/>
              </a:solidFill>
              <a:latin typeface="Verdana" panose="020B0604030504040204" pitchFamily="34" charset="0"/>
              <a:ea typeface="Verdana" panose="020B0604030504040204" pitchFamily="34" charset="0"/>
            </a:endParaRPr>
          </a:p>
          <a:p>
            <a:pPr algn="ctr"/>
            <a:r>
              <a:rPr lang="de-DE" sz="1200" dirty="0">
                <a:solidFill>
                  <a:srgbClr val="C1001F"/>
                </a:solidFill>
                <a:latin typeface="Verdana" panose="020B0604030504040204" pitchFamily="34" charset="0"/>
                <a:ea typeface="Verdana" panose="020B0604030504040204" pitchFamily="34" charset="0"/>
              </a:rPr>
              <a:t>Fabrikant </a:t>
            </a:r>
          </a:p>
        </p:txBody>
      </p:sp>
      <p:sp>
        <p:nvSpPr>
          <p:cNvPr id="20" name="Tekstvak 19">
            <a:extLst>
              <a:ext uri="{FF2B5EF4-FFF2-40B4-BE49-F238E27FC236}">
                <a16:creationId xmlns:a16="http://schemas.microsoft.com/office/drawing/2014/main" id="{D455C97F-4F86-4B3E-899E-FD46C7BFCA1A}"/>
              </a:ext>
            </a:extLst>
          </p:cNvPr>
          <p:cNvSpPr txBox="1"/>
          <p:nvPr/>
        </p:nvSpPr>
        <p:spPr>
          <a:xfrm>
            <a:off x="389647" y="1853617"/>
            <a:ext cx="1403526" cy="276999"/>
          </a:xfrm>
          <a:prstGeom prst="rect">
            <a:avLst/>
          </a:prstGeom>
          <a:noFill/>
        </p:spPr>
        <p:txBody>
          <a:bodyPr wrap="none" rtlCol="0">
            <a:spAutoFit/>
          </a:bodyPr>
          <a:lstStyle>
            <a:defPPr>
              <a:defRPr lang="nl-NL"/>
            </a:defPPr>
            <a:lvl1pPr algn="ctr">
              <a:defRPr sz="1200">
                <a:latin typeface="Verdana" panose="020B0604030504040204" pitchFamily="34" charset="0"/>
                <a:ea typeface="Verdana" panose="020B0604030504040204" pitchFamily="34" charset="0"/>
              </a:defRPr>
            </a:lvl1pPr>
          </a:lstStyle>
          <a:p>
            <a:r>
              <a:rPr lang="de-DE" dirty="0" err="1">
                <a:solidFill>
                  <a:srgbClr val="C1001F"/>
                </a:solidFill>
              </a:rPr>
              <a:t>Kennis</a:t>
            </a:r>
            <a:r>
              <a:rPr lang="de-DE" dirty="0">
                <a:solidFill>
                  <a:srgbClr val="C1001F"/>
                </a:solidFill>
              </a:rPr>
              <a:t> &amp; Kunde</a:t>
            </a:r>
          </a:p>
        </p:txBody>
      </p:sp>
      <p:pic>
        <p:nvPicPr>
          <p:cNvPr id="17" name="Afbeelding 16">
            <a:extLst>
              <a:ext uri="{FF2B5EF4-FFF2-40B4-BE49-F238E27FC236}">
                <a16:creationId xmlns:a16="http://schemas.microsoft.com/office/drawing/2014/main" id="{CA9C84C5-9A7D-42A3-94F1-9F7E99F204F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19360" y="1019503"/>
            <a:ext cx="4599603" cy="3449703"/>
          </a:xfrm>
          <a:prstGeom prst="rect">
            <a:avLst/>
          </a:prstGeom>
        </p:spPr>
      </p:pic>
      <p:pic>
        <p:nvPicPr>
          <p:cNvPr id="24" name="Afbeelding 23">
            <a:extLst>
              <a:ext uri="{FF2B5EF4-FFF2-40B4-BE49-F238E27FC236}">
                <a16:creationId xmlns:a16="http://schemas.microsoft.com/office/drawing/2014/main" id="{EFD1BEBE-B6A7-4CC2-B233-A908F63C2E8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019360" y="1019503"/>
            <a:ext cx="4599603" cy="3449703"/>
          </a:xfrm>
          <a:prstGeom prst="rect">
            <a:avLst/>
          </a:prstGeom>
        </p:spPr>
      </p:pic>
      <p:pic>
        <p:nvPicPr>
          <p:cNvPr id="13" name="Graphic 12">
            <a:extLst>
              <a:ext uri="{FF2B5EF4-FFF2-40B4-BE49-F238E27FC236}">
                <a16:creationId xmlns:a16="http://schemas.microsoft.com/office/drawing/2014/main" id="{B5C55CF6-8D8B-46D4-A1EA-3BF889740F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53413" y="3813833"/>
            <a:ext cx="1236573" cy="1236573"/>
          </a:xfrm>
          <a:prstGeom prst="rect">
            <a:avLst/>
          </a:prstGeom>
        </p:spPr>
      </p:pic>
      <p:pic>
        <p:nvPicPr>
          <p:cNvPr id="29" name="Graphic 28">
            <a:extLst>
              <a:ext uri="{FF2B5EF4-FFF2-40B4-BE49-F238E27FC236}">
                <a16:creationId xmlns:a16="http://schemas.microsoft.com/office/drawing/2014/main" id="{04068421-CA2B-4D58-B348-5E997A1577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082" y="2813920"/>
            <a:ext cx="720000" cy="720000"/>
          </a:xfrm>
          <a:prstGeom prst="rect">
            <a:avLst/>
          </a:prstGeom>
        </p:spPr>
      </p:pic>
      <p:pic>
        <p:nvPicPr>
          <p:cNvPr id="33" name="Graphic 32">
            <a:extLst>
              <a:ext uri="{FF2B5EF4-FFF2-40B4-BE49-F238E27FC236}">
                <a16:creationId xmlns:a16="http://schemas.microsoft.com/office/drawing/2014/main" id="{2286E5DE-AF74-4B2C-A00C-12FF881C20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4525" y="1085413"/>
            <a:ext cx="720000" cy="720000"/>
          </a:xfrm>
          <a:prstGeom prst="rect">
            <a:avLst/>
          </a:prstGeom>
        </p:spPr>
      </p:pic>
      <p:pic>
        <p:nvPicPr>
          <p:cNvPr id="35" name="Graphic 34">
            <a:extLst>
              <a:ext uri="{FF2B5EF4-FFF2-40B4-BE49-F238E27FC236}">
                <a16:creationId xmlns:a16="http://schemas.microsoft.com/office/drawing/2014/main" id="{EB94751E-0562-4AF3-AD4C-A1CEE31836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74577" y="1085413"/>
            <a:ext cx="720000" cy="720000"/>
          </a:xfrm>
          <a:prstGeom prst="rect">
            <a:avLst/>
          </a:prstGeom>
        </p:spPr>
      </p:pic>
      <p:pic>
        <p:nvPicPr>
          <p:cNvPr id="36" name="Graphic 35">
            <a:extLst>
              <a:ext uri="{FF2B5EF4-FFF2-40B4-BE49-F238E27FC236}">
                <a16:creationId xmlns:a16="http://schemas.microsoft.com/office/drawing/2014/main" id="{89A64718-7FB2-4E18-BB81-7E5DC818AD9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51213" y="1085413"/>
            <a:ext cx="720000" cy="720000"/>
          </a:xfrm>
          <a:prstGeom prst="rect">
            <a:avLst/>
          </a:prstGeom>
        </p:spPr>
      </p:pic>
      <p:pic>
        <p:nvPicPr>
          <p:cNvPr id="37" name="Graphic 36">
            <a:extLst>
              <a:ext uri="{FF2B5EF4-FFF2-40B4-BE49-F238E27FC236}">
                <a16:creationId xmlns:a16="http://schemas.microsoft.com/office/drawing/2014/main" id="{86DAD525-E969-48A9-9FE2-89C26F700D9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77908" y="2866984"/>
            <a:ext cx="720000" cy="720000"/>
          </a:xfrm>
          <a:prstGeom prst="rect">
            <a:avLst/>
          </a:prstGeom>
        </p:spPr>
      </p:pic>
      <p:pic>
        <p:nvPicPr>
          <p:cNvPr id="38" name="Graphic 37">
            <a:extLst>
              <a:ext uri="{FF2B5EF4-FFF2-40B4-BE49-F238E27FC236}">
                <a16:creationId xmlns:a16="http://schemas.microsoft.com/office/drawing/2014/main" id="{7C6BDC86-EDAC-408F-96F4-17AE8761614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12672" y="1080478"/>
            <a:ext cx="720000" cy="720000"/>
          </a:xfrm>
          <a:prstGeom prst="rect">
            <a:avLst/>
          </a:prstGeom>
        </p:spPr>
      </p:pic>
      <p:pic>
        <p:nvPicPr>
          <p:cNvPr id="39" name="Graphic 38">
            <a:extLst>
              <a:ext uri="{FF2B5EF4-FFF2-40B4-BE49-F238E27FC236}">
                <a16:creationId xmlns:a16="http://schemas.microsoft.com/office/drawing/2014/main" id="{CE190041-E15B-42E5-9BF5-F61035DF63D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43613" y="1064452"/>
            <a:ext cx="720000" cy="720000"/>
          </a:xfrm>
          <a:prstGeom prst="rect">
            <a:avLst/>
          </a:prstGeom>
        </p:spPr>
      </p:pic>
      <p:sp>
        <p:nvSpPr>
          <p:cNvPr id="40" name="Tekstvak 39">
            <a:extLst>
              <a:ext uri="{FF2B5EF4-FFF2-40B4-BE49-F238E27FC236}">
                <a16:creationId xmlns:a16="http://schemas.microsoft.com/office/drawing/2014/main" id="{271FA3ED-74ED-46E0-A514-AD4F2A56B963}"/>
              </a:ext>
            </a:extLst>
          </p:cNvPr>
          <p:cNvSpPr txBox="1"/>
          <p:nvPr/>
        </p:nvSpPr>
        <p:spPr>
          <a:xfrm>
            <a:off x="6881166" y="1918232"/>
            <a:ext cx="1620444" cy="276999"/>
          </a:xfrm>
          <a:prstGeom prst="rect">
            <a:avLst/>
          </a:prstGeom>
          <a:noFill/>
        </p:spPr>
        <p:txBody>
          <a:bodyPr wrap="none" rtlCol="0">
            <a:spAutoFit/>
          </a:bodyPr>
          <a:lstStyle/>
          <a:p>
            <a:pPr algn="ctr"/>
            <a:r>
              <a:rPr lang="de-DE" sz="1200" dirty="0">
                <a:solidFill>
                  <a:srgbClr val="C1001F"/>
                </a:solidFill>
                <a:latin typeface="Verdana" panose="020B0604030504040204" pitchFamily="34" charset="0"/>
                <a:ea typeface="Verdana" panose="020B0604030504040204" pitchFamily="34" charset="0"/>
              </a:rPr>
              <a:t>Tools &amp; Equipment</a:t>
            </a:r>
          </a:p>
        </p:txBody>
      </p:sp>
      <p:pic>
        <p:nvPicPr>
          <p:cNvPr id="42" name="Graphic 41">
            <a:extLst>
              <a:ext uri="{FF2B5EF4-FFF2-40B4-BE49-F238E27FC236}">
                <a16:creationId xmlns:a16="http://schemas.microsoft.com/office/drawing/2014/main" id="{B8514D56-59BD-4AA5-8FFE-3A0FEE3A512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864274" y="2842514"/>
            <a:ext cx="720000" cy="720000"/>
          </a:xfrm>
          <a:prstGeom prst="rect">
            <a:avLst/>
          </a:prstGeom>
        </p:spPr>
      </p:pic>
      <p:pic>
        <p:nvPicPr>
          <p:cNvPr id="44" name="Graphic 43">
            <a:extLst>
              <a:ext uri="{FF2B5EF4-FFF2-40B4-BE49-F238E27FC236}">
                <a16:creationId xmlns:a16="http://schemas.microsoft.com/office/drawing/2014/main" id="{8441D9DE-8EA8-44DE-B53E-98F09F73735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017988" y="2842514"/>
            <a:ext cx="720000" cy="720000"/>
          </a:xfrm>
          <a:prstGeom prst="rect">
            <a:avLst/>
          </a:prstGeom>
        </p:spPr>
      </p:pic>
      <p:sp>
        <p:nvSpPr>
          <p:cNvPr id="49" name="Tekstvak 48">
            <a:extLst>
              <a:ext uri="{FF2B5EF4-FFF2-40B4-BE49-F238E27FC236}">
                <a16:creationId xmlns:a16="http://schemas.microsoft.com/office/drawing/2014/main" id="{C41AF6EE-B004-42A0-A2DA-107A3D9CA072}"/>
              </a:ext>
            </a:extLst>
          </p:cNvPr>
          <p:cNvSpPr txBox="1"/>
          <p:nvPr/>
        </p:nvSpPr>
        <p:spPr>
          <a:xfrm>
            <a:off x="7082181" y="3675333"/>
            <a:ext cx="1429903" cy="276999"/>
          </a:xfrm>
          <a:prstGeom prst="rect">
            <a:avLst/>
          </a:prstGeom>
          <a:noFill/>
        </p:spPr>
        <p:txBody>
          <a:bodyPr wrap="square" rtlCol="0">
            <a:spAutoFit/>
          </a:bodyPr>
          <a:lstStyle/>
          <a:p>
            <a:pPr algn="ctr"/>
            <a:r>
              <a:rPr lang="de-DE" sz="1200" dirty="0">
                <a:solidFill>
                  <a:srgbClr val="C1001F"/>
                </a:solidFill>
                <a:latin typeface="Verdana" panose="020B0604030504040204" pitchFamily="34" charset="0"/>
                <a:ea typeface="Verdana" panose="020B0604030504040204" pitchFamily="34" charset="0"/>
              </a:rPr>
              <a:t>OE-</a:t>
            </a:r>
            <a:r>
              <a:rPr lang="de-DE" sz="1200" dirty="0" err="1">
                <a:solidFill>
                  <a:srgbClr val="C1001F"/>
                </a:solidFill>
                <a:latin typeface="Verdana" panose="020B0604030504040204" pitchFamily="34" charset="0"/>
                <a:ea typeface="Verdana" panose="020B0604030504040204" pitchFamily="34" charset="0"/>
              </a:rPr>
              <a:t>Onderdelen</a:t>
            </a:r>
            <a:endParaRPr lang="de-DE" sz="1200" dirty="0">
              <a:solidFill>
                <a:srgbClr val="C1001F"/>
              </a:solidFill>
              <a:latin typeface="Verdana" panose="020B0604030504040204" pitchFamily="34" charset="0"/>
              <a:ea typeface="Verdana" panose="020B0604030504040204" pitchFamily="34" charset="0"/>
            </a:endParaRPr>
          </a:p>
        </p:txBody>
      </p:sp>
      <p:sp>
        <p:nvSpPr>
          <p:cNvPr id="50" name="Tekstvak 49">
            <a:extLst>
              <a:ext uri="{FF2B5EF4-FFF2-40B4-BE49-F238E27FC236}">
                <a16:creationId xmlns:a16="http://schemas.microsoft.com/office/drawing/2014/main" id="{EE35A8AC-F6FC-4A31-A00E-312081831353}"/>
              </a:ext>
            </a:extLst>
          </p:cNvPr>
          <p:cNvSpPr txBox="1"/>
          <p:nvPr/>
        </p:nvSpPr>
        <p:spPr>
          <a:xfrm>
            <a:off x="3290642" y="4298140"/>
            <a:ext cx="2499364" cy="461665"/>
          </a:xfrm>
          <a:prstGeom prst="rect">
            <a:avLst/>
          </a:prstGeom>
          <a:noFill/>
        </p:spPr>
        <p:txBody>
          <a:bodyPr wrap="square" rtlCol="0">
            <a:spAutoFit/>
          </a:bodyPr>
          <a:lstStyle/>
          <a:p>
            <a:pPr algn="ctr"/>
            <a:r>
              <a:rPr lang="de-DE" sz="1200" dirty="0" err="1">
                <a:solidFill>
                  <a:srgbClr val="C1001F"/>
                </a:solidFill>
                <a:latin typeface="Verdana" panose="020B0604030504040204" pitchFamily="34" charset="0"/>
                <a:ea typeface="Verdana" panose="020B0604030504040204" pitchFamily="34" charset="0"/>
              </a:rPr>
              <a:t>Aantoonbaar</a:t>
            </a:r>
            <a:r>
              <a:rPr lang="de-DE" sz="1200" dirty="0">
                <a:solidFill>
                  <a:srgbClr val="C1001F"/>
                </a:solidFill>
                <a:latin typeface="Verdana" panose="020B0604030504040204" pitchFamily="34" charset="0"/>
                <a:ea typeface="Verdana" panose="020B0604030504040204" pitchFamily="34" charset="0"/>
              </a:rPr>
              <a:t> in het </a:t>
            </a:r>
            <a:r>
              <a:rPr lang="de-DE" sz="1200" dirty="0" err="1">
                <a:solidFill>
                  <a:srgbClr val="C1001F"/>
                </a:solidFill>
                <a:latin typeface="Verdana" panose="020B0604030504040204" pitchFamily="34" charset="0"/>
                <a:ea typeface="Verdana" panose="020B0604030504040204" pitchFamily="34" charset="0"/>
              </a:rPr>
              <a:t>schadedossier</a:t>
            </a:r>
            <a:r>
              <a:rPr lang="de-DE" sz="1200" dirty="0">
                <a:solidFill>
                  <a:srgbClr val="C1001F"/>
                </a:solidFill>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4168416234"/>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B6EBEC48-435C-4B38-ACD3-59F1EAAE16CE}"/>
              </a:ext>
            </a:extLst>
          </p:cNvPr>
          <p:cNvSpPr>
            <a:spLocks noGrp="1"/>
          </p:cNvSpPr>
          <p:nvPr>
            <p:ph type="subTitle" idx="1"/>
          </p:nvPr>
        </p:nvSpPr>
        <p:spPr>
          <a:xfrm>
            <a:off x="507772" y="455195"/>
            <a:ext cx="8260143" cy="1038105"/>
          </a:xfrm>
        </p:spPr>
        <p:txBody>
          <a:bodyPr/>
          <a:lstStyle/>
          <a:p>
            <a:r>
              <a:rPr lang="de-DE" dirty="0"/>
              <a:t>Meer </a:t>
            </a:r>
            <a:r>
              <a:rPr lang="de-DE" dirty="0" err="1"/>
              <a:t>adas</a:t>
            </a:r>
            <a:r>
              <a:rPr lang="de-DE" dirty="0"/>
              <a:t>, </a:t>
            </a:r>
            <a:r>
              <a:rPr lang="de-DE" dirty="0" err="1"/>
              <a:t>vanuit</a:t>
            </a:r>
            <a:r>
              <a:rPr lang="de-DE" dirty="0"/>
              <a:t> EU </a:t>
            </a:r>
            <a:r>
              <a:rPr lang="de-DE" dirty="0" err="1"/>
              <a:t>regelgeving</a:t>
            </a:r>
            <a:r>
              <a:rPr lang="de-DE" dirty="0"/>
              <a:t> en </a:t>
            </a:r>
            <a:r>
              <a:rPr lang="de-DE" dirty="0" err="1"/>
              <a:t>stimulering</a:t>
            </a:r>
            <a:r>
              <a:rPr lang="de-DE" dirty="0"/>
              <a:t> </a:t>
            </a:r>
            <a:r>
              <a:rPr lang="de-DE" dirty="0" err="1"/>
              <a:t>aanschaf</a:t>
            </a:r>
            <a:r>
              <a:rPr lang="de-DE" dirty="0"/>
              <a:t> &amp; </a:t>
            </a:r>
            <a:r>
              <a:rPr lang="de-DE" dirty="0" err="1"/>
              <a:t>gebruik</a:t>
            </a:r>
            <a:endParaRPr lang="de-DE" dirty="0"/>
          </a:p>
          <a:p>
            <a:endParaRPr lang="de-DE" dirty="0"/>
          </a:p>
        </p:txBody>
      </p:sp>
      <p:pic>
        <p:nvPicPr>
          <p:cNvPr id="8" name="Afbeelding 7" descr="Afbeelding met visitekaartje&#10;&#10;Automatisch gegenereerde beschrijving">
            <a:extLst>
              <a:ext uri="{FF2B5EF4-FFF2-40B4-BE49-F238E27FC236}">
                <a16:creationId xmlns:a16="http://schemas.microsoft.com/office/drawing/2014/main" id="{54D3E113-E69E-4176-A1AE-7DE63ABECC83}"/>
              </a:ext>
            </a:extLst>
          </p:cNvPr>
          <p:cNvPicPr>
            <a:picLocks noChangeAspect="1"/>
          </p:cNvPicPr>
          <p:nvPr/>
        </p:nvPicPr>
        <p:blipFill>
          <a:blip r:embed="rId2"/>
          <a:stretch>
            <a:fillRect/>
          </a:stretch>
        </p:blipFill>
        <p:spPr>
          <a:xfrm>
            <a:off x="179117" y="1421020"/>
            <a:ext cx="4273938" cy="2849292"/>
          </a:xfrm>
          <a:prstGeom prst="rect">
            <a:avLst/>
          </a:prstGeom>
        </p:spPr>
      </p:pic>
      <p:pic>
        <p:nvPicPr>
          <p:cNvPr id="9" name="Afbeelding 8">
            <a:extLst>
              <a:ext uri="{FF2B5EF4-FFF2-40B4-BE49-F238E27FC236}">
                <a16:creationId xmlns:a16="http://schemas.microsoft.com/office/drawing/2014/main" id="{C1A0E90F-B010-48D4-8037-7AD3F6ABC7CB}"/>
              </a:ext>
            </a:extLst>
          </p:cNvPr>
          <p:cNvPicPr>
            <a:picLocks noChangeAspect="1"/>
          </p:cNvPicPr>
          <p:nvPr/>
        </p:nvPicPr>
        <p:blipFill>
          <a:blip r:embed="rId3"/>
          <a:stretch>
            <a:fillRect/>
          </a:stretch>
        </p:blipFill>
        <p:spPr>
          <a:xfrm>
            <a:off x="4781710" y="1101084"/>
            <a:ext cx="3891838" cy="2941331"/>
          </a:xfrm>
          <a:prstGeom prst="rect">
            <a:avLst/>
          </a:prstGeom>
        </p:spPr>
      </p:pic>
    </p:spTree>
    <p:extLst>
      <p:ext uri="{BB962C8B-B14F-4D97-AF65-F5344CB8AC3E}">
        <p14:creationId xmlns:p14="http://schemas.microsoft.com/office/powerpoint/2010/main" val="42781465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el 1"/>
          <p:cNvSpPr>
            <a:spLocks noGrp="1"/>
          </p:cNvSpPr>
          <p:nvPr>
            <p:ph type="subTitle" idx="1"/>
          </p:nvPr>
        </p:nvSpPr>
        <p:spPr>
          <a:xfrm>
            <a:off x="507772" y="455195"/>
            <a:ext cx="8260143" cy="346249"/>
          </a:xfrm>
        </p:spPr>
        <p:txBody>
          <a:bodyPr/>
          <a:lstStyle/>
          <a:p>
            <a:r>
              <a:rPr lang="nl-NL" dirty="0"/>
              <a:t>Toenemende complexiteit</a:t>
            </a:r>
          </a:p>
        </p:txBody>
      </p:sp>
      <p:sp>
        <p:nvSpPr>
          <p:cNvPr id="3" name="Rechthoek 2"/>
          <p:cNvSpPr/>
          <p:nvPr/>
        </p:nvSpPr>
        <p:spPr>
          <a:xfrm>
            <a:off x="5908405" y="3877949"/>
            <a:ext cx="2949275" cy="646331"/>
          </a:xfrm>
          <a:prstGeom prst="rect">
            <a:avLst/>
          </a:prstGeom>
        </p:spPr>
        <p:txBody>
          <a:bodyPr wrap="square">
            <a:spAutoFit/>
          </a:bodyPr>
          <a:lstStyle/>
          <a:p>
            <a:pPr lvl="1">
              <a:buClr>
                <a:srgbClr val="C1001F"/>
              </a:buClr>
            </a:pPr>
            <a:r>
              <a:rPr lang="de-DE" sz="1100" b="1" dirty="0" err="1">
                <a:latin typeface="Verdana" panose="020B0604030504040204" pitchFamily="34" charset="0"/>
                <a:ea typeface="Verdana" panose="020B0604030504040204" pitchFamily="34" charset="0"/>
              </a:rPr>
              <a:t>Elektrificatie</a:t>
            </a:r>
            <a:r>
              <a:rPr lang="de-DE" sz="1100" b="1" dirty="0">
                <a:latin typeface="Verdana" panose="020B0604030504040204" pitchFamily="34" charset="0"/>
                <a:ea typeface="Verdana" panose="020B0604030504040204" pitchFamily="34" charset="0"/>
              </a:rPr>
              <a:t> en </a:t>
            </a:r>
            <a:r>
              <a:rPr lang="de-DE" sz="1100" b="1" dirty="0" err="1">
                <a:latin typeface="Verdana" panose="020B0604030504040204" pitchFamily="34" charset="0"/>
                <a:ea typeface="Verdana" panose="020B0604030504040204" pitchFamily="34" charset="0"/>
              </a:rPr>
              <a:t>alternatieve</a:t>
            </a:r>
            <a:r>
              <a:rPr lang="de-DE" sz="1100" b="1" dirty="0">
                <a:latin typeface="Verdana" panose="020B0604030504040204" pitchFamily="34" charset="0"/>
                <a:ea typeface="Verdana" panose="020B0604030504040204" pitchFamily="34" charset="0"/>
              </a:rPr>
              <a:t> </a:t>
            </a:r>
            <a:r>
              <a:rPr lang="de-DE" sz="1100" b="1" dirty="0" err="1">
                <a:latin typeface="Verdana" panose="020B0604030504040204" pitchFamily="34" charset="0"/>
                <a:ea typeface="Verdana" panose="020B0604030504040204" pitchFamily="34" charset="0"/>
              </a:rPr>
              <a:t>brandstoffe</a:t>
            </a:r>
            <a:r>
              <a:rPr lang="de-DE" sz="1050" b="1" dirty="0" err="1">
                <a:latin typeface="Verdana" panose="020B0604030504040204" pitchFamily="34" charset="0"/>
                <a:ea typeface="Verdana" panose="020B0604030504040204" pitchFamily="34" charset="0"/>
              </a:rPr>
              <a:t>n</a:t>
            </a:r>
            <a:endParaRPr lang="de-DE" sz="1050" b="1" dirty="0">
              <a:latin typeface="Verdana" panose="020B0604030504040204" pitchFamily="34" charset="0"/>
              <a:ea typeface="Verdana" panose="020B0604030504040204" pitchFamily="34" charset="0"/>
            </a:endParaRPr>
          </a:p>
          <a:p>
            <a:pPr>
              <a:buClr>
                <a:srgbClr val="C1001F"/>
              </a:buClr>
            </a:pPr>
            <a:r>
              <a:rPr lang="de-DE" sz="1400" b="1" dirty="0">
                <a:latin typeface="Verdana" panose="020B0604030504040204" pitchFamily="34" charset="0"/>
                <a:ea typeface="Verdana" panose="020B0604030504040204" pitchFamily="34" charset="0"/>
              </a:rPr>
              <a:t>	</a:t>
            </a:r>
          </a:p>
        </p:txBody>
      </p:sp>
      <p:pic>
        <p:nvPicPr>
          <p:cNvPr id="4" name="Afbeelding 3" descr="Afbeelding met visitekaartje&#10;&#10;Automatisch gegenereerde beschrijving">
            <a:extLst>
              <a:ext uri="{FF2B5EF4-FFF2-40B4-BE49-F238E27FC236}">
                <a16:creationId xmlns:a16="http://schemas.microsoft.com/office/drawing/2014/main" id="{742A5408-AE8B-4A00-989E-89349B1DCB2A}"/>
              </a:ext>
            </a:extLst>
          </p:cNvPr>
          <p:cNvPicPr>
            <a:picLocks noChangeAspect="1"/>
          </p:cNvPicPr>
          <p:nvPr/>
        </p:nvPicPr>
        <p:blipFill>
          <a:blip r:embed="rId2"/>
          <a:stretch>
            <a:fillRect/>
          </a:stretch>
        </p:blipFill>
        <p:spPr>
          <a:xfrm>
            <a:off x="386286" y="1825116"/>
            <a:ext cx="2028302" cy="1352201"/>
          </a:xfrm>
          <a:prstGeom prst="rect">
            <a:avLst/>
          </a:prstGeom>
        </p:spPr>
      </p:pic>
      <p:pic>
        <p:nvPicPr>
          <p:cNvPr id="5" name="Afbeelding 4">
            <a:extLst>
              <a:ext uri="{FF2B5EF4-FFF2-40B4-BE49-F238E27FC236}">
                <a16:creationId xmlns:a16="http://schemas.microsoft.com/office/drawing/2014/main" id="{58ABC131-EB0E-4A8B-BBA1-F837AB30434F}"/>
              </a:ext>
            </a:extLst>
          </p:cNvPr>
          <p:cNvPicPr>
            <a:picLocks noChangeAspect="1"/>
          </p:cNvPicPr>
          <p:nvPr/>
        </p:nvPicPr>
        <p:blipFill>
          <a:blip r:embed="rId3"/>
          <a:stretch>
            <a:fillRect/>
          </a:stretch>
        </p:blipFill>
        <p:spPr>
          <a:xfrm>
            <a:off x="3028951" y="1567160"/>
            <a:ext cx="2678906" cy="2009180"/>
          </a:xfrm>
          <a:prstGeom prst="rect">
            <a:avLst/>
          </a:prstGeom>
          <a:ln>
            <a:noFill/>
          </a:ln>
          <a:effectLst>
            <a:softEdge rad="112500"/>
          </a:effectLst>
        </p:spPr>
      </p:pic>
      <p:sp>
        <p:nvSpPr>
          <p:cNvPr id="6" name="Rechthoek 5">
            <a:extLst>
              <a:ext uri="{FF2B5EF4-FFF2-40B4-BE49-F238E27FC236}">
                <a16:creationId xmlns:a16="http://schemas.microsoft.com/office/drawing/2014/main" id="{061D19FA-FD91-4EB2-B94E-672FA0AB925B}"/>
              </a:ext>
            </a:extLst>
          </p:cNvPr>
          <p:cNvSpPr/>
          <p:nvPr/>
        </p:nvSpPr>
        <p:spPr>
          <a:xfrm>
            <a:off x="2939936" y="3877949"/>
            <a:ext cx="2678906" cy="477054"/>
          </a:xfrm>
          <a:prstGeom prst="rect">
            <a:avLst/>
          </a:prstGeom>
        </p:spPr>
        <p:txBody>
          <a:bodyPr wrap="square">
            <a:spAutoFit/>
          </a:bodyPr>
          <a:lstStyle/>
          <a:p>
            <a:pPr lvl="1">
              <a:buClr>
                <a:srgbClr val="C1001F"/>
              </a:buClr>
            </a:pPr>
            <a:r>
              <a:rPr lang="de-DE" sz="1100" b="1" dirty="0">
                <a:latin typeface="Verdana" panose="020B0604030504040204" pitchFamily="34" charset="0"/>
                <a:ea typeface="Verdana" panose="020B0604030504040204" pitchFamily="34" charset="0"/>
              </a:rPr>
              <a:t>Materialen en </a:t>
            </a:r>
            <a:r>
              <a:rPr lang="de-DE" sz="1100" b="1" dirty="0" err="1">
                <a:latin typeface="Verdana" panose="020B0604030504040204" pitchFamily="34" charset="0"/>
                <a:ea typeface="Verdana" panose="020B0604030504040204" pitchFamily="34" charset="0"/>
              </a:rPr>
              <a:t>verbindingstechnieken</a:t>
            </a:r>
            <a:r>
              <a:rPr lang="de-DE" sz="1400" b="1" dirty="0">
                <a:latin typeface="Verdana" panose="020B0604030504040204" pitchFamily="34" charset="0"/>
                <a:ea typeface="Verdana" panose="020B0604030504040204" pitchFamily="34" charset="0"/>
              </a:rPr>
              <a:t>	</a:t>
            </a:r>
          </a:p>
        </p:txBody>
      </p:sp>
      <p:sp>
        <p:nvSpPr>
          <p:cNvPr id="7" name="Rechthoek 6">
            <a:extLst>
              <a:ext uri="{FF2B5EF4-FFF2-40B4-BE49-F238E27FC236}">
                <a16:creationId xmlns:a16="http://schemas.microsoft.com/office/drawing/2014/main" id="{1B5A3A6F-00B6-437C-B51D-AB6282E26A39}"/>
              </a:ext>
            </a:extLst>
          </p:cNvPr>
          <p:cNvSpPr/>
          <p:nvPr/>
        </p:nvSpPr>
        <p:spPr>
          <a:xfrm>
            <a:off x="386286" y="3877949"/>
            <a:ext cx="2028302" cy="261610"/>
          </a:xfrm>
          <a:prstGeom prst="rect">
            <a:avLst/>
          </a:prstGeom>
        </p:spPr>
        <p:txBody>
          <a:bodyPr wrap="square">
            <a:spAutoFit/>
          </a:bodyPr>
          <a:lstStyle/>
          <a:p>
            <a:pPr lvl="1">
              <a:buClr>
                <a:srgbClr val="C1001F"/>
              </a:buClr>
            </a:pPr>
            <a:r>
              <a:rPr lang="de-DE" sz="1100" b="1" dirty="0">
                <a:latin typeface="Verdana" panose="020B0604030504040204" pitchFamily="34" charset="0"/>
                <a:ea typeface="Verdana" panose="020B0604030504040204" pitchFamily="34" charset="0"/>
              </a:rPr>
              <a:t>Niet </a:t>
            </a:r>
            <a:r>
              <a:rPr lang="de-DE" sz="1100" b="1" dirty="0" err="1">
                <a:latin typeface="Verdana" panose="020B0604030504040204" pitchFamily="34" charset="0"/>
                <a:ea typeface="Verdana" panose="020B0604030504040204" pitchFamily="34" charset="0"/>
              </a:rPr>
              <a:t>alleen</a:t>
            </a:r>
            <a:r>
              <a:rPr lang="de-DE" sz="1100" b="1" dirty="0">
                <a:latin typeface="Verdana" panose="020B0604030504040204" pitchFamily="34" charset="0"/>
                <a:ea typeface="Verdana" panose="020B0604030504040204" pitchFamily="34" charset="0"/>
              </a:rPr>
              <a:t> ADAS</a:t>
            </a:r>
            <a:endParaRPr lang="de-DE" sz="1400" b="1" dirty="0">
              <a:latin typeface="Verdana" panose="020B0604030504040204" pitchFamily="34" charset="0"/>
              <a:ea typeface="Verdana" panose="020B0604030504040204" pitchFamily="34" charset="0"/>
            </a:endParaRPr>
          </a:p>
        </p:txBody>
      </p:sp>
      <p:pic>
        <p:nvPicPr>
          <p:cNvPr id="1026" name="Picture 2">
            <a:extLst>
              <a:ext uri="{FF2B5EF4-FFF2-40B4-BE49-F238E27FC236}">
                <a16:creationId xmlns:a16="http://schemas.microsoft.com/office/drawing/2014/main" id="{8F9B2D1F-F56A-4262-8BC2-996376EAA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2705" y="1567160"/>
            <a:ext cx="2949275" cy="1966183"/>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633D0B9A-A71E-4FD6-8972-3AC5748D634D}"/>
              </a:ext>
            </a:extLst>
          </p:cNvPr>
          <p:cNvSpPr txBox="1"/>
          <p:nvPr/>
        </p:nvSpPr>
        <p:spPr>
          <a:xfrm>
            <a:off x="2628900" y="2288641"/>
            <a:ext cx="400051" cy="523220"/>
          </a:xfrm>
          <a:prstGeom prst="rect">
            <a:avLst/>
          </a:prstGeom>
          <a:noFill/>
        </p:spPr>
        <p:txBody>
          <a:bodyPr wrap="square" rtlCol="0">
            <a:spAutoFit/>
          </a:bodyPr>
          <a:lstStyle/>
          <a:p>
            <a:r>
              <a:rPr lang="nl-NL" sz="2800" dirty="0"/>
              <a:t>+</a:t>
            </a:r>
          </a:p>
        </p:txBody>
      </p:sp>
      <p:sp>
        <p:nvSpPr>
          <p:cNvPr id="11" name="Tekstvak 10">
            <a:extLst>
              <a:ext uri="{FF2B5EF4-FFF2-40B4-BE49-F238E27FC236}">
                <a16:creationId xmlns:a16="http://schemas.microsoft.com/office/drawing/2014/main" id="{4945FA45-7939-430E-96E6-3347962B769F}"/>
              </a:ext>
            </a:extLst>
          </p:cNvPr>
          <p:cNvSpPr txBox="1"/>
          <p:nvPr/>
        </p:nvSpPr>
        <p:spPr>
          <a:xfrm>
            <a:off x="5767387" y="2288641"/>
            <a:ext cx="400051" cy="523220"/>
          </a:xfrm>
          <a:prstGeom prst="rect">
            <a:avLst/>
          </a:prstGeom>
          <a:noFill/>
        </p:spPr>
        <p:txBody>
          <a:bodyPr wrap="square" rtlCol="0">
            <a:spAutoFit/>
          </a:bodyPr>
          <a:lstStyle/>
          <a:p>
            <a:r>
              <a:rPr lang="nl-NL" sz="2800" dirty="0"/>
              <a:t>+</a:t>
            </a:r>
          </a:p>
        </p:txBody>
      </p:sp>
    </p:spTree>
    <p:extLst>
      <p:ext uri="{BB962C8B-B14F-4D97-AF65-F5344CB8AC3E}">
        <p14:creationId xmlns:p14="http://schemas.microsoft.com/office/powerpoint/2010/main" val="117973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3915449" y="972792"/>
            <a:ext cx="5155906" cy="1461939"/>
          </a:xfrm>
          <a:prstGeom prst="rect">
            <a:avLst/>
          </a:prstGeom>
          <a:noFill/>
        </p:spPr>
        <p:txBody>
          <a:bodyPr wrap="square" rtlCol="0">
            <a:spAutoFit/>
          </a:bodyPr>
          <a:lstStyle/>
          <a:p>
            <a:pPr marL="171450" lvl="0" indent="-171450">
              <a:buClr>
                <a:srgbClr val="C1001F"/>
              </a:buClr>
              <a:buFont typeface="Wingdings" panose="05000000000000000000" pitchFamily="2" charset="2"/>
              <a:buChar char="ü"/>
            </a:pPr>
            <a:endParaRPr lang="nl-NL" sz="1400" dirty="0">
              <a:latin typeface="Verdana" panose="020B0604030504040204" pitchFamily="34" charset="0"/>
              <a:ea typeface="Verdana" panose="020B0604030504040204" pitchFamily="34" charset="0"/>
            </a:endParaRPr>
          </a:p>
          <a:p>
            <a:pPr lvl="0">
              <a:buClr>
                <a:srgbClr val="C1001F"/>
              </a:buClr>
            </a:pPr>
            <a:r>
              <a:rPr lang="nl-NL" sz="1400" dirty="0">
                <a:solidFill>
                  <a:srgbClr val="C1001F"/>
                </a:solidFill>
                <a:latin typeface="Verdana" panose="020B0604030504040204" pitchFamily="34" charset="0"/>
                <a:ea typeface="Verdana" panose="020B0604030504040204" pitchFamily="34" charset="0"/>
              </a:rPr>
              <a:t>Traditionele sturingscriteria</a:t>
            </a:r>
          </a:p>
          <a:p>
            <a:pPr lvl="0">
              <a:buClr>
                <a:srgbClr val="C1001F"/>
              </a:buClr>
            </a:pPr>
            <a:endParaRPr lang="nl-NL" sz="1400" dirty="0">
              <a:solidFill>
                <a:srgbClr val="C1001F"/>
              </a:solidFill>
              <a:latin typeface="Verdana" panose="020B0604030504040204" pitchFamily="34" charset="0"/>
              <a:ea typeface="Verdana" panose="020B0604030504040204" pitchFamily="34" charset="0"/>
            </a:endParaRPr>
          </a:p>
          <a:p>
            <a:pPr marL="561092" lvl="1" indent="-171450">
              <a:buClr>
                <a:srgbClr val="C1001F"/>
              </a:buClr>
              <a:buFont typeface="Wingdings" panose="05000000000000000000" pitchFamily="2" charset="2"/>
              <a:buChar char="ü"/>
            </a:pPr>
            <a:r>
              <a:rPr lang="nl-NL" sz="1100" dirty="0">
                <a:latin typeface="Verdana" panose="020B0604030504040204" pitchFamily="34" charset="0"/>
                <a:ea typeface="Verdana" panose="020B0604030504040204" pitchFamily="34" charset="0"/>
              </a:rPr>
              <a:t>Dekking: WA-beperkt Casco, Casco</a:t>
            </a:r>
          </a:p>
          <a:p>
            <a:pPr marL="561092" lvl="1" indent="-171450">
              <a:buClr>
                <a:srgbClr val="C1001F"/>
              </a:buClr>
              <a:buFont typeface="Wingdings" panose="05000000000000000000" pitchFamily="2" charset="2"/>
              <a:buChar char="ü"/>
            </a:pPr>
            <a:r>
              <a:rPr lang="nl-NL" sz="1100" dirty="0">
                <a:latin typeface="Verdana" panose="020B0604030504040204" pitchFamily="34" charset="0"/>
                <a:ea typeface="Verdana" panose="020B0604030504040204" pitchFamily="34" charset="0"/>
              </a:rPr>
              <a:t>Polis/contract: met of zonder schadestimulering</a:t>
            </a:r>
          </a:p>
          <a:p>
            <a:pPr marL="561092" lvl="1" indent="-171450">
              <a:buClr>
                <a:srgbClr val="C1001F"/>
              </a:buClr>
              <a:buFont typeface="Wingdings" panose="05000000000000000000" pitchFamily="2" charset="2"/>
              <a:buChar char="ü"/>
            </a:pPr>
            <a:r>
              <a:rPr lang="nl-NL" sz="1100" dirty="0">
                <a:latin typeface="Verdana" panose="020B0604030504040204" pitchFamily="34" charset="0"/>
                <a:ea typeface="Verdana" panose="020B0604030504040204" pitchFamily="34" charset="0"/>
              </a:rPr>
              <a:t>Overeenkomst: eigenaar/polishouder/berijder</a:t>
            </a:r>
          </a:p>
          <a:p>
            <a:endParaRPr lang="nl-NL" sz="1400" dirty="0">
              <a:latin typeface="Verdana" panose="020B0604030504040204" pitchFamily="34" charset="0"/>
              <a:ea typeface="Verdana" panose="020B0604030504040204" pitchFamily="34" charset="0"/>
            </a:endParaRPr>
          </a:p>
        </p:txBody>
      </p:sp>
      <p:sp>
        <p:nvSpPr>
          <p:cNvPr id="19" name="Tekstvak 18"/>
          <p:cNvSpPr txBox="1"/>
          <p:nvPr/>
        </p:nvSpPr>
        <p:spPr>
          <a:xfrm>
            <a:off x="3915449" y="2347206"/>
            <a:ext cx="4948044" cy="1877437"/>
          </a:xfrm>
          <a:prstGeom prst="rect">
            <a:avLst/>
          </a:prstGeom>
          <a:solidFill>
            <a:schemeClr val="accent1"/>
          </a:solidFill>
        </p:spPr>
        <p:txBody>
          <a:bodyPr wrap="square" rtlCol="0">
            <a:spAutoFit/>
          </a:bodyPr>
          <a:lstStyle/>
          <a:p>
            <a:pPr>
              <a:buClr>
                <a:srgbClr val="C1001F"/>
              </a:buClr>
            </a:pPr>
            <a:r>
              <a:rPr lang="nl-NL" sz="1400" dirty="0">
                <a:solidFill>
                  <a:schemeClr val="bg2">
                    <a:lumMod val="50000"/>
                  </a:schemeClr>
                </a:solidFill>
                <a:latin typeface="Verdana" panose="020B0604030504040204" pitchFamily="34" charset="0"/>
                <a:ea typeface="Verdana" panose="020B0604030504040204" pitchFamily="34" charset="0"/>
              </a:rPr>
              <a:t>Nieuwe / toekomstige sturingscriteria</a:t>
            </a:r>
          </a:p>
          <a:p>
            <a:pPr>
              <a:buClr>
                <a:srgbClr val="C1001F"/>
              </a:buClr>
            </a:pPr>
            <a:endParaRPr lang="nl-NL" sz="1400" dirty="0">
              <a:solidFill>
                <a:schemeClr val="bg2">
                  <a:lumMod val="50000"/>
                </a:schemeClr>
              </a:solidFill>
              <a:latin typeface="Verdana" panose="020B0604030504040204" pitchFamily="34" charset="0"/>
              <a:ea typeface="Verdana" panose="020B0604030504040204" pitchFamily="34" charset="0"/>
            </a:endParaRPr>
          </a:p>
          <a:p>
            <a:pPr marL="561092" lvl="1" indent="-171450">
              <a:buFont typeface="Wingdings" panose="05000000000000000000" pitchFamily="2" charset="2"/>
              <a:buChar char="ü"/>
            </a:pPr>
            <a:r>
              <a:rPr lang="nl-NL" sz="1100" dirty="0">
                <a:solidFill>
                  <a:schemeClr val="bg2">
                    <a:lumMod val="50000"/>
                  </a:schemeClr>
                </a:solidFill>
                <a:latin typeface="Verdana" panose="020B0604030504040204" pitchFamily="34" charset="0"/>
                <a:ea typeface="Verdana" panose="020B0604030504040204" pitchFamily="34" charset="0"/>
              </a:rPr>
              <a:t>Soort schade: ruit, carrosserie licht, middel, zwaar</a:t>
            </a:r>
          </a:p>
          <a:p>
            <a:pPr marL="561092" lvl="1" indent="-171450">
              <a:buFont typeface="Wingdings" panose="05000000000000000000" pitchFamily="2" charset="2"/>
              <a:buChar char="ü"/>
            </a:pPr>
            <a:r>
              <a:rPr lang="nl-NL" sz="1100" dirty="0">
                <a:solidFill>
                  <a:schemeClr val="bg2">
                    <a:lumMod val="50000"/>
                  </a:schemeClr>
                </a:solidFill>
                <a:latin typeface="Verdana" panose="020B0604030504040204" pitchFamily="34" charset="0"/>
                <a:ea typeface="Verdana" panose="020B0604030504040204" pitchFamily="34" charset="0"/>
              </a:rPr>
              <a:t>Merk/model/type</a:t>
            </a:r>
          </a:p>
          <a:p>
            <a:pPr marL="561092" lvl="1" indent="-171450">
              <a:buFont typeface="Wingdings" panose="05000000000000000000" pitchFamily="2" charset="2"/>
              <a:buChar char="ü"/>
            </a:pPr>
            <a:r>
              <a:rPr lang="nl-NL" sz="1100" dirty="0">
                <a:solidFill>
                  <a:schemeClr val="bg2">
                    <a:lumMod val="50000"/>
                  </a:schemeClr>
                </a:solidFill>
                <a:latin typeface="Verdana" panose="020B0604030504040204" pitchFamily="34" charset="0"/>
                <a:ea typeface="Verdana" panose="020B0604030504040204" pitchFamily="34" charset="0"/>
              </a:rPr>
              <a:t>Materiaaltoepassingen</a:t>
            </a:r>
          </a:p>
          <a:p>
            <a:pPr marL="561092" lvl="1" indent="-171450">
              <a:buFont typeface="Wingdings" panose="05000000000000000000" pitchFamily="2" charset="2"/>
              <a:buChar char="ü"/>
            </a:pPr>
            <a:r>
              <a:rPr lang="nl-NL" sz="1100" dirty="0">
                <a:solidFill>
                  <a:schemeClr val="bg2">
                    <a:lumMod val="50000"/>
                  </a:schemeClr>
                </a:solidFill>
                <a:latin typeface="Verdana" panose="020B0604030504040204" pitchFamily="34" charset="0"/>
                <a:ea typeface="Verdana" panose="020B0604030504040204" pitchFamily="34" charset="0"/>
              </a:rPr>
              <a:t>Brandstof, Aandrijfsystemen</a:t>
            </a:r>
          </a:p>
          <a:p>
            <a:pPr marL="561092" lvl="1" indent="-171450">
              <a:buFont typeface="Wingdings" panose="05000000000000000000" pitchFamily="2" charset="2"/>
              <a:buChar char="ü"/>
            </a:pPr>
            <a:r>
              <a:rPr lang="nl-NL" sz="1100" dirty="0">
                <a:solidFill>
                  <a:schemeClr val="bg2">
                    <a:lumMod val="50000"/>
                  </a:schemeClr>
                </a:solidFill>
                <a:latin typeface="Verdana" panose="020B0604030504040204" pitchFamily="34" charset="0"/>
                <a:ea typeface="Verdana" panose="020B0604030504040204" pitchFamily="34" charset="0"/>
              </a:rPr>
              <a:t>Bouwjaar</a:t>
            </a:r>
          </a:p>
          <a:p>
            <a:pPr marL="561092" lvl="1" indent="-171450">
              <a:buFont typeface="Wingdings" panose="05000000000000000000" pitchFamily="2" charset="2"/>
              <a:buChar char="ü"/>
            </a:pPr>
            <a:r>
              <a:rPr lang="nl-NL" sz="1100" dirty="0" err="1">
                <a:solidFill>
                  <a:schemeClr val="bg2">
                    <a:lumMod val="50000"/>
                  </a:schemeClr>
                </a:solidFill>
                <a:latin typeface="Verdana" panose="020B0604030504040204" pitchFamily="34" charset="0"/>
                <a:ea typeface="Verdana" panose="020B0604030504040204" pitchFamily="34" charset="0"/>
              </a:rPr>
              <a:t>Rijtaak</a:t>
            </a:r>
            <a:r>
              <a:rPr lang="nl-NL" sz="1100" dirty="0">
                <a:solidFill>
                  <a:schemeClr val="bg2">
                    <a:lumMod val="50000"/>
                  </a:schemeClr>
                </a:solidFill>
                <a:latin typeface="Verdana" panose="020B0604030504040204" pitchFamily="34" charset="0"/>
                <a:ea typeface="Verdana" panose="020B0604030504040204" pitchFamily="34" charset="0"/>
              </a:rPr>
              <a:t> ondersteunende voorzieningen/Advanced Driver Assistance Systems (ADAS)</a:t>
            </a:r>
          </a:p>
          <a:p>
            <a:pPr marL="561092" lvl="1" indent="-171450">
              <a:buFont typeface="Wingdings" panose="05000000000000000000" pitchFamily="2" charset="2"/>
              <a:buChar char="ü"/>
            </a:pPr>
            <a:r>
              <a:rPr lang="nl-NL" sz="1100" dirty="0">
                <a:solidFill>
                  <a:schemeClr val="bg2">
                    <a:lumMod val="50000"/>
                  </a:schemeClr>
                </a:solidFill>
                <a:latin typeface="Verdana" panose="020B0604030504040204" pitchFamily="34" charset="0"/>
                <a:ea typeface="Verdana" panose="020B0604030504040204" pitchFamily="34" charset="0"/>
              </a:rPr>
              <a:t>E-call</a:t>
            </a:r>
          </a:p>
        </p:txBody>
      </p:sp>
      <p:sp>
        <p:nvSpPr>
          <p:cNvPr id="26" name="Gelijkbenige driehoek 25">
            <a:extLst>
              <a:ext uri="{FF2B5EF4-FFF2-40B4-BE49-F238E27FC236}">
                <a16:creationId xmlns:a16="http://schemas.microsoft.com/office/drawing/2014/main" id="{F64CC96B-89B2-474C-8AD3-34290B7AD458}"/>
              </a:ext>
            </a:extLst>
          </p:cNvPr>
          <p:cNvSpPr/>
          <p:nvPr/>
        </p:nvSpPr>
        <p:spPr>
          <a:xfrm rot="2683226">
            <a:off x="3153037" y="2745924"/>
            <a:ext cx="1080000" cy="1080000"/>
          </a:xfrm>
          <a:prstGeom prst="triangle">
            <a:avLst>
              <a:gd name="adj" fmla="val 0"/>
            </a:avLst>
          </a:prstGeom>
          <a:solidFill>
            <a:srgbClr val="C1001F"/>
          </a:solidFill>
          <a:ln w="2540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Graphic 9" descr="Vinkje">
            <a:extLst>
              <a:ext uri="{FF2B5EF4-FFF2-40B4-BE49-F238E27FC236}">
                <a16:creationId xmlns:a16="http://schemas.microsoft.com/office/drawing/2014/main" id="{23A3491A-9FE4-4DE4-8532-E2393E1D4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9910" y="3083424"/>
            <a:ext cx="405000" cy="405000"/>
          </a:xfrm>
          <a:prstGeom prst="rect">
            <a:avLst/>
          </a:prstGeom>
        </p:spPr>
      </p:pic>
      <p:sp>
        <p:nvSpPr>
          <p:cNvPr id="28" name="Tekstvak 27">
            <a:extLst>
              <a:ext uri="{FF2B5EF4-FFF2-40B4-BE49-F238E27FC236}">
                <a16:creationId xmlns:a16="http://schemas.microsoft.com/office/drawing/2014/main" id="{CE6215B5-BF79-432D-A7F8-D6AC2685DD63}"/>
              </a:ext>
            </a:extLst>
          </p:cNvPr>
          <p:cNvSpPr txBox="1"/>
          <p:nvPr/>
        </p:nvSpPr>
        <p:spPr>
          <a:xfrm>
            <a:off x="219047" y="1223026"/>
            <a:ext cx="3530592" cy="1015663"/>
          </a:xfrm>
          <a:prstGeom prst="rect">
            <a:avLst/>
          </a:prstGeom>
          <a:noFill/>
          <a:ln>
            <a:noFill/>
          </a:ln>
        </p:spPr>
        <p:txBody>
          <a:bodyPr wrap="square" rtlCol="0">
            <a:spAutoFit/>
          </a:bodyPr>
          <a:lstStyle/>
          <a:p>
            <a:r>
              <a:rPr lang="nl-NL" sz="2000" b="1" dirty="0">
                <a:solidFill>
                  <a:srgbClr val="C1001F"/>
                </a:solidFill>
                <a:latin typeface="Verdana" panose="020B0604030504040204" pitchFamily="34" charset="0"/>
                <a:ea typeface="Verdana" panose="020B0604030504040204" pitchFamily="34" charset="0"/>
              </a:rPr>
              <a:t>Kwaliteit, veiligheid, verantwoordelijkheid en aansprakelijkheid!</a:t>
            </a:r>
          </a:p>
        </p:txBody>
      </p:sp>
      <p:sp>
        <p:nvSpPr>
          <p:cNvPr id="30" name="Tekstvak 29">
            <a:extLst>
              <a:ext uri="{FF2B5EF4-FFF2-40B4-BE49-F238E27FC236}">
                <a16:creationId xmlns:a16="http://schemas.microsoft.com/office/drawing/2014/main" id="{35B7BDF7-1C84-4CE5-9263-DE4EE42164A4}"/>
              </a:ext>
            </a:extLst>
          </p:cNvPr>
          <p:cNvSpPr txBox="1"/>
          <p:nvPr/>
        </p:nvSpPr>
        <p:spPr>
          <a:xfrm>
            <a:off x="316537" y="2238689"/>
            <a:ext cx="2515343" cy="2200602"/>
          </a:xfrm>
          <a:prstGeom prst="rect">
            <a:avLst/>
          </a:prstGeom>
          <a:noFill/>
        </p:spPr>
        <p:txBody>
          <a:bodyPr wrap="square" rtlCol="0">
            <a:spAutoFit/>
          </a:bodyPr>
          <a:lstStyle/>
          <a:p>
            <a:pPr marL="214313" indent="-214313">
              <a:buFont typeface="Arial" panose="020B0604020202020204" pitchFamily="34" charset="0"/>
              <a:buChar char="•"/>
            </a:pPr>
            <a:r>
              <a:rPr lang="nl-NL" sz="1050" dirty="0">
                <a:latin typeface="Verdana" panose="020B0604030504040204" pitchFamily="34" charset="0"/>
                <a:ea typeface="Verdana" panose="020B0604030504040204" pitchFamily="34" charset="0"/>
              </a:rPr>
              <a:t>Herstel volgens fabrikantenrichtlijnen van zichtbare/onzichtbare delen</a:t>
            </a:r>
          </a:p>
          <a:p>
            <a:pPr marL="214313" indent="-214313">
              <a:buFont typeface="Arial" panose="020B0604020202020204" pitchFamily="34" charset="0"/>
              <a:buChar char="•"/>
            </a:pPr>
            <a:r>
              <a:rPr lang="nl-NL" sz="1050" dirty="0">
                <a:latin typeface="Verdana" panose="020B0604030504040204" pitchFamily="34" charset="0"/>
                <a:ea typeface="Verdana" panose="020B0604030504040204" pitchFamily="34" charset="0"/>
              </a:rPr>
              <a:t>Door medewerker met de juiste competenties</a:t>
            </a:r>
          </a:p>
          <a:p>
            <a:pPr marL="214313" indent="-214313">
              <a:buFont typeface="Arial" panose="020B0604020202020204" pitchFamily="34" charset="0"/>
              <a:buChar char="•"/>
            </a:pPr>
            <a:r>
              <a:rPr lang="nl-NL" sz="1050" dirty="0">
                <a:latin typeface="Verdana" panose="020B0604030504040204" pitchFamily="34" charset="0"/>
                <a:ea typeface="Verdana" panose="020B0604030504040204" pitchFamily="34" charset="0"/>
              </a:rPr>
              <a:t>Actieve/passieve veiligheid</a:t>
            </a:r>
            <a:br>
              <a:rPr lang="nl-NL" sz="1050" dirty="0">
                <a:latin typeface="Verdana" panose="020B0604030504040204" pitchFamily="34" charset="0"/>
                <a:ea typeface="Verdana" panose="020B0604030504040204" pitchFamily="34" charset="0"/>
              </a:rPr>
            </a:br>
            <a:r>
              <a:rPr lang="nl-NL" sz="1050" u="sng" dirty="0">
                <a:latin typeface="Verdana" panose="020B0604030504040204" pitchFamily="34" charset="0"/>
                <a:ea typeface="Verdana" panose="020B0604030504040204" pitchFamily="34" charset="0"/>
              </a:rPr>
              <a:t>aantoonbaar</a:t>
            </a:r>
            <a:r>
              <a:rPr lang="nl-NL" sz="1050" dirty="0">
                <a:latin typeface="Verdana" panose="020B0604030504040204" pitchFamily="34" charset="0"/>
                <a:ea typeface="Verdana" panose="020B0604030504040204" pitchFamily="34" charset="0"/>
              </a:rPr>
              <a:t> hersteld</a:t>
            </a:r>
          </a:p>
          <a:p>
            <a:pPr marL="557213" lvl="1" indent="-214313">
              <a:buFont typeface="Arial" panose="020B0604020202020204" pitchFamily="34" charset="0"/>
              <a:buChar char="•"/>
            </a:pPr>
            <a:r>
              <a:rPr lang="nl-NL" sz="1050" dirty="0">
                <a:latin typeface="Verdana" panose="020B0604030504040204" pitchFamily="34" charset="0"/>
                <a:ea typeface="Verdana" panose="020B0604030504040204" pitchFamily="34" charset="0"/>
              </a:rPr>
              <a:t>Uitlezen voor/na herstel</a:t>
            </a:r>
          </a:p>
          <a:p>
            <a:pPr marL="557213" lvl="1" indent="-214313">
              <a:buFont typeface="Arial" panose="020B0604020202020204" pitchFamily="34" charset="0"/>
              <a:buChar char="•"/>
            </a:pPr>
            <a:r>
              <a:rPr lang="nl-NL" sz="1050" dirty="0">
                <a:latin typeface="Verdana" panose="020B0604030504040204" pitchFamily="34" charset="0"/>
                <a:ea typeface="Verdana" panose="020B0604030504040204" pitchFamily="34" charset="0"/>
              </a:rPr>
              <a:t>ADAS volledig/foutloos functionerend</a:t>
            </a:r>
          </a:p>
          <a:p>
            <a:pPr marL="214313" indent="-214313">
              <a:buFont typeface="Arial" panose="020B0604020202020204" pitchFamily="34" charset="0"/>
              <a:buChar char="•"/>
            </a:pPr>
            <a:r>
              <a:rPr lang="nl-NL" sz="1050" dirty="0">
                <a:latin typeface="Verdana" panose="020B0604030504040204" pitchFamily="34" charset="0"/>
                <a:ea typeface="Verdana" panose="020B0604030504040204" pitchFamily="34" charset="0"/>
              </a:rPr>
              <a:t>Alle handelingen vastgelegd in dossier</a:t>
            </a:r>
          </a:p>
          <a:p>
            <a:pPr marL="557213" lvl="1" indent="-214313">
              <a:buFont typeface="Arial" panose="020B0604020202020204" pitchFamily="34" charset="0"/>
              <a:buChar char="•"/>
            </a:pPr>
            <a:endParaRPr lang="nl-NL" sz="1100" dirty="0">
              <a:latin typeface="Verdana" panose="020B0604030504040204" pitchFamily="34" charset="0"/>
              <a:ea typeface="Verdana" panose="020B0604030504040204" pitchFamily="34" charset="0"/>
            </a:endParaRPr>
          </a:p>
        </p:txBody>
      </p:sp>
      <p:sp>
        <p:nvSpPr>
          <p:cNvPr id="29" name="Rechthoek 28">
            <a:extLst>
              <a:ext uri="{FF2B5EF4-FFF2-40B4-BE49-F238E27FC236}">
                <a16:creationId xmlns:a16="http://schemas.microsoft.com/office/drawing/2014/main" id="{581740FF-EE26-4794-84BE-19E4082410FF}"/>
              </a:ext>
            </a:extLst>
          </p:cNvPr>
          <p:cNvSpPr/>
          <p:nvPr/>
        </p:nvSpPr>
        <p:spPr>
          <a:xfrm>
            <a:off x="0" y="-5683"/>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4" name="Titel 1">
            <a:extLst>
              <a:ext uri="{FF2B5EF4-FFF2-40B4-BE49-F238E27FC236}">
                <a16:creationId xmlns:a16="http://schemas.microsoft.com/office/drawing/2014/main" id="{8C5824C3-B9FE-4CAD-AAD5-E531BB9AD698}"/>
              </a:ext>
            </a:extLst>
          </p:cNvPr>
          <p:cNvSpPr txBox="1">
            <a:spLocks/>
          </p:cNvSpPr>
          <p:nvPr/>
        </p:nvSpPr>
        <p:spPr>
          <a:xfrm>
            <a:off x="507773" y="496104"/>
            <a:ext cx="8652519" cy="276999"/>
          </a:xfrm>
          <a:prstGeom prst="rect">
            <a:avLst/>
          </a:prstGeom>
        </p:spPr>
        <p:txBody>
          <a:bodyPr vert="horz" wrap="square" lIns="0" tIns="0" rIns="0" bIns="0" rtlCol="0" anchor="ctr">
            <a:spAutoFit/>
          </a:bodyPr>
          <a:lstStyle>
            <a:lvl1pPr algn="l" defTabSz="363715" rtl="0" eaLnBrk="1" fontAlgn="base" hangingPunct="1">
              <a:spcBef>
                <a:spcPct val="0"/>
              </a:spcBef>
              <a:spcAft>
                <a:spcPct val="0"/>
              </a:spcAft>
              <a:defRPr sz="3402" b="1" kern="1200" cap="all">
                <a:solidFill>
                  <a:schemeClr val="tx1"/>
                </a:solidFill>
                <a:latin typeface="+mj-lt"/>
                <a:ea typeface="Helvetica Neue Bold Condensed" charset="0"/>
                <a:cs typeface="Helvetica Neue Bold Condensed"/>
              </a:defRPr>
            </a:lvl1pPr>
            <a:lvl2pPr algn="ctr" defTabSz="363715" rtl="0" eaLnBrk="1" fontAlgn="base" hangingPunct="1">
              <a:spcBef>
                <a:spcPct val="0"/>
              </a:spcBef>
              <a:spcAft>
                <a:spcPct val="0"/>
              </a:spcAft>
              <a:defRPr sz="3182">
                <a:solidFill>
                  <a:schemeClr val="tx1"/>
                </a:solidFill>
                <a:latin typeface="Helvetica Neue Bold Condensed" charset="0"/>
                <a:ea typeface="Helvetica Neue Bold Condensed" charset="0"/>
                <a:cs typeface="Helvetica Neue Bold Condensed" charset="0"/>
              </a:defRPr>
            </a:lvl2pPr>
            <a:lvl3pPr algn="ctr" defTabSz="363715" rtl="0" eaLnBrk="1" fontAlgn="base" hangingPunct="1">
              <a:spcBef>
                <a:spcPct val="0"/>
              </a:spcBef>
              <a:spcAft>
                <a:spcPct val="0"/>
              </a:spcAft>
              <a:defRPr sz="3182">
                <a:solidFill>
                  <a:schemeClr val="tx1"/>
                </a:solidFill>
                <a:latin typeface="Helvetica Neue Bold Condensed" charset="0"/>
                <a:ea typeface="Helvetica Neue Bold Condensed" charset="0"/>
                <a:cs typeface="Helvetica Neue Bold Condensed" charset="0"/>
              </a:defRPr>
            </a:lvl3pPr>
            <a:lvl4pPr algn="ctr" defTabSz="363715" rtl="0" eaLnBrk="1" fontAlgn="base" hangingPunct="1">
              <a:spcBef>
                <a:spcPct val="0"/>
              </a:spcBef>
              <a:spcAft>
                <a:spcPct val="0"/>
              </a:spcAft>
              <a:defRPr sz="3182">
                <a:solidFill>
                  <a:schemeClr val="tx1"/>
                </a:solidFill>
                <a:latin typeface="Helvetica Neue Bold Condensed" charset="0"/>
                <a:ea typeface="Helvetica Neue Bold Condensed" charset="0"/>
                <a:cs typeface="Helvetica Neue Bold Condensed" charset="0"/>
              </a:defRPr>
            </a:lvl4pPr>
            <a:lvl5pPr algn="ctr" defTabSz="363715" rtl="0" eaLnBrk="1" fontAlgn="base" hangingPunct="1">
              <a:spcBef>
                <a:spcPct val="0"/>
              </a:spcBef>
              <a:spcAft>
                <a:spcPct val="0"/>
              </a:spcAft>
              <a:defRPr sz="3182">
                <a:solidFill>
                  <a:schemeClr val="tx1"/>
                </a:solidFill>
                <a:latin typeface="Helvetica Neue Bold Condensed" charset="0"/>
                <a:ea typeface="Helvetica Neue Bold Condensed" charset="0"/>
                <a:cs typeface="Helvetica Neue Bold Condensed" charset="0"/>
              </a:defRPr>
            </a:lvl5pPr>
            <a:lvl6pPr marL="363715" algn="ctr" defTabSz="363715" rtl="0" eaLnBrk="1" fontAlgn="base" hangingPunct="1">
              <a:spcBef>
                <a:spcPct val="0"/>
              </a:spcBef>
              <a:spcAft>
                <a:spcPct val="0"/>
              </a:spcAft>
              <a:defRPr sz="3182">
                <a:solidFill>
                  <a:schemeClr val="tx1"/>
                </a:solidFill>
                <a:latin typeface="Helvetica Neue Bold Condensed" charset="0"/>
                <a:ea typeface="Helvetica Neue Bold Condensed" charset="0"/>
                <a:cs typeface="Helvetica Neue Bold Condensed" charset="0"/>
              </a:defRPr>
            </a:lvl6pPr>
            <a:lvl7pPr marL="727431" algn="ctr" defTabSz="363715" rtl="0" eaLnBrk="1" fontAlgn="base" hangingPunct="1">
              <a:spcBef>
                <a:spcPct val="0"/>
              </a:spcBef>
              <a:spcAft>
                <a:spcPct val="0"/>
              </a:spcAft>
              <a:defRPr sz="3182">
                <a:solidFill>
                  <a:schemeClr val="tx1"/>
                </a:solidFill>
                <a:latin typeface="Helvetica Neue Bold Condensed" charset="0"/>
                <a:ea typeface="Helvetica Neue Bold Condensed" charset="0"/>
                <a:cs typeface="Helvetica Neue Bold Condensed" charset="0"/>
              </a:defRPr>
            </a:lvl7pPr>
            <a:lvl8pPr marL="1091145" algn="ctr" defTabSz="363715" rtl="0" eaLnBrk="1" fontAlgn="base" hangingPunct="1">
              <a:spcBef>
                <a:spcPct val="0"/>
              </a:spcBef>
              <a:spcAft>
                <a:spcPct val="0"/>
              </a:spcAft>
              <a:defRPr sz="3182">
                <a:solidFill>
                  <a:schemeClr val="tx1"/>
                </a:solidFill>
                <a:latin typeface="Helvetica Neue Bold Condensed" charset="0"/>
                <a:ea typeface="Helvetica Neue Bold Condensed" charset="0"/>
                <a:cs typeface="Helvetica Neue Bold Condensed" charset="0"/>
              </a:defRPr>
            </a:lvl8pPr>
            <a:lvl9pPr marL="1454861" algn="ctr" defTabSz="363715" rtl="0" eaLnBrk="1" fontAlgn="base" hangingPunct="1">
              <a:spcBef>
                <a:spcPct val="0"/>
              </a:spcBef>
              <a:spcAft>
                <a:spcPct val="0"/>
              </a:spcAft>
              <a:defRPr sz="3182">
                <a:solidFill>
                  <a:schemeClr val="tx1"/>
                </a:solidFill>
                <a:latin typeface="Helvetica Neue Bold Condensed" charset="0"/>
                <a:ea typeface="Helvetica Neue Bold Condensed" charset="0"/>
                <a:cs typeface="Helvetica Neue Bold Condensed" charset="0"/>
              </a:defRPr>
            </a:lvl9pPr>
          </a:lstStyle>
          <a:p>
            <a:r>
              <a:rPr lang="nl-NL" sz="1800" dirty="0">
                <a:latin typeface="Verdana" panose="020B0604030504040204" pitchFamily="34" charset="0"/>
                <a:ea typeface="Verdana" panose="020B0604030504040204" pitchFamily="34" charset="0"/>
              </a:rPr>
              <a:t>Impact op schadesturing, nieuwe sturingscriteria?</a:t>
            </a:r>
          </a:p>
        </p:txBody>
      </p:sp>
      <p:grpSp>
        <p:nvGrpSpPr>
          <p:cNvPr id="13" name="Groep 12">
            <a:extLst>
              <a:ext uri="{FF2B5EF4-FFF2-40B4-BE49-F238E27FC236}">
                <a16:creationId xmlns:a16="http://schemas.microsoft.com/office/drawing/2014/main" id="{6353A603-9BC8-47CF-AE68-F96BDF75BD42}"/>
              </a:ext>
            </a:extLst>
          </p:cNvPr>
          <p:cNvGrpSpPr>
            <a:grpSpLocks noChangeAspect="1"/>
          </p:cNvGrpSpPr>
          <p:nvPr/>
        </p:nvGrpSpPr>
        <p:grpSpPr>
          <a:xfrm>
            <a:off x="8075613" y="4712571"/>
            <a:ext cx="959712" cy="327535"/>
            <a:chOff x="6786609" y="4272655"/>
            <a:chExt cx="2248716" cy="767452"/>
          </a:xfrm>
        </p:grpSpPr>
        <p:pic>
          <p:nvPicPr>
            <p:cNvPr id="14" name="Afbeelding 13">
              <a:extLst>
                <a:ext uri="{FF2B5EF4-FFF2-40B4-BE49-F238E27FC236}">
                  <a16:creationId xmlns:a16="http://schemas.microsoft.com/office/drawing/2014/main" id="{4F924E03-7FC3-4603-904E-2D1AA6F75828}"/>
                </a:ext>
              </a:extLst>
            </p:cNvPr>
            <p:cNvPicPr>
              <a:picLocks noChangeAspect="1"/>
            </p:cNvPicPr>
            <p:nvPr/>
          </p:nvPicPr>
          <p:blipFill rotWithShape="1">
            <a:blip r:embed="rId4">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15" name="Afbeelding 14">
              <a:extLst>
                <a:ext uri="{FF2B5EF4-FFF2-40B4-BE49-F238E27FC236}">
                  <a16:creationId xmlns:a16="http://schemas.microsoft.com/office/drawing/2014/main" id="{7DB36D10-1053-48F8-8608-E188FD9D09DF}"/>
                </a:ext>
              </a:extLst>
            </p:cNvPr>
            <p:cNvPicPr>
              <a:picLocks noChangeAspect="1"/>
            </p:cNvPicPr>
            <p:nvPr/>
          </p:nvPicPr>
          <p:blipFill rotWithShape="1">
            <a:blip r:embed="rId5">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2762948079"/>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B626316A-4EE3-4B9E-B4B5-A37A10F339B4}"/>
              </a:ext>
            </a:extLst>
          </p:cNvPr>
          <p:cNvSpPr>
            <a:spLocks noGrp="1"/>
          </p:cNvSpPr>
          <p:nvPr>
            <p:ph type="subTitle" idx="1"/>
          </p:nvPr>
        </p:nvSpPr>
        <p:spPr>
          <a:xfrm>
            <a:off x="443045" y="292740"/>
            <a:ext cx="4070232" cy="706347"/>
          </a:xfrm>
        </p:spPr>
        <p:txBody>
          <a:bodyPr/>
          <a:lstStyle/>
          <a:p>
            <a:r>
              <a:rPr lang="de-DE" dirty="0" err="1">
                <a:latin typeface="Verdana" panose="020B0604030504040204" pitchFamily="34" charset="0"/>
                <a:ea typeface="Verdana" panose="020B0604030504040204" pitchFamily="34" charset="0"/>
              </a:rPr>
              <a:t>Richtlijnen</a:t>
            </a:r>
            <a:r>
              <a:rPr lang="de-DE" dirty="0">
                <a:latin typeface="Verdana" panose="020B0604030504040204" pitchFamily="34" charset="0"/>
                <a:ea typeface="Verdana" panose="020B0604030504040204" pitchFamily="34" charset="0"/>
              </a:rPr>
              <a:t> &amp; </a:t>
            </a:r>
            <a:r>
              <a:rPr lang="de-DE" dirty="0" err="1">
                <a:latin typeface="Verdana" panose="020B0604030504040204" pitchFamily="34" charset="0"/>
                <a:ea typeface="Verdana" panose="020B0604030504040204" pitchFamily="34" charset="0"/>
              </a:rPr>
              <a:t>instructies</a:t>
            </a:r>
            <a:r>
              <a:rPr lang="de-DE" dirty="0">
                <a:latin typeface="Verdana" panose="020B0604030504040204" pitchFamily="34" charset="0"/>
                <a:ea typeface="Verdana" panose="020B0604030504040204" pitchFamily="34" charset="0"/>
              </a:rPr>
              <a:t> </a:t>
            </a:r>
            <a:r>
              <a:rPr lang="de-DE" dirty="0" err="1">
                <a:latin typeface="Verdana" panose="020B0604030504040204" pitchFamily="34" charset="0"/>
                <a:ea typeface="Verdana" panose="020B0604030504040204" pitchFamily="34" charset="0"/>
              </a:rPr>
              <a:t>fabrikant</a:t>
            </a:r>
            <a:endParaRPr lang="de-DE" dirty="0">
              <a:latin typeface="Verdana" panose="020B0604030504040204" pitchFamily="34" charset="0"/>
              <a:ea typeface="Verdana" panose="020B0604030504040204" pitchFamily="34" charset="0"/>
            </a:endParaRPr>
          </a:p>
        </p:txBody>
      </p:sp>
      <p:sp>
        <p:nvSpPr>
          <p:cNvPr id="19" name="Tekstvak 18">
            <a:extLst>
              <a:ext uri="{FF2B5EF4-FFF2-40B4-BE49-F238E27FC236}">
                <a16:creationId xmlns:a16="http://schemas.microsoft.com/office/drawing/2014/main" id="{84CB30FA-19E2-43DA-A0E4-BA34CC5A9743}"/>
              </a:ext>
            </a:extLst>
          </p:cNvPr>
          <p:cNvSpPr txBox="1"/>
          <p:nvPr/>
        </p:nvSpPr>
        <p:spPr>
          <a:xfrm>
            <a:off x="1115219" y="3188467"/>
            <a:ext cx="2499364" cy="523220"/>
          </a:xfrm>
          <a:prstGeom prst="rect">
            <a:avLst/>
          </a:prstGeom>
          <a:noFill/>
        </p:spPr>
        <p:txBody>
          <a:bodyPr wrap="square" rtlCol="0">
            <a:spAutoFit/>
          </a:bodyPr>
          <a:lstStyle/>
          <a:p>
            <a:pPr algn="ctr"/>
            <a:r>
              <a:rPr lang="de-DE" sz="1400" dirty="0" err="1">
                <a:solidFill>
                  <a:srgbClr val="C1001F"/>
                </a:solidFill>
                <a:latin typeface="Verdana" panose="020B0604030504040204" pitchFamily="34" charset="0"/>
                <a:ea typeface="Verdana" panose="020B0604030504040204" pitchFamily="34" charset="0"/>
              </a:rPr>
              <a:t>Vinden</a:t>
            </a:r>
            <a:r>
              <a:rPr lang="de-DE" sz="1400" dirty="0">
                <a:solidFill>
                  <a:srgbClr val="C1001F"/>
                </a:solidFill>
                <a:latin typeface="Verdana" panose="020B0604030504040204" pitchFamily="34" charset="0"/>
                <a:ea typeface="Verdana" panose="020B0604030504040204" pitchFamily="34" charset="0"/>
              </a:rPr>
              <a:t>, </a:t>
            </a:r>
            <a:r>
              <a:rPr lang="de-DE" sz="1400" dirty="0" err="1">
                <a:solidFill>
                  <a:srgbClr val="C1001F"/>
                </a:solidFill>
                <a:latin typeface="Verdana" panose="020B0604030504040204" pitchFamily="34" charset="0"/>
                <a:ea typeface="Verdana" panose="020B0604030504040204" pitchFamily="34" charset="0"/>
              </a:rPr>
              <a:t>interpreteren</a:t>
            </a:r>
            <a:r>
              <a:rPr lang="de-DE" sz="1400" dirty="0">
                <a:solidFill>
                  <a:srgbClr val="C1001F"/>
                </a:solidFill>
                <a:latin typeface="Verdana" panose="020B0604030504040204" pitchFamily="34" charset="0"/>
                <a:ea typeface="Verdana" panose="020B0604030504040204" pitchFamily="34" charset="0"/>
              </a:rPr>
              <a:t>, </a:t>
            </a:r>
            <a:r>
              <a:rPr lang="de-DE" sz="1400" dirty="0" err="1">
                <a:solidFill>
                  <a:srgbClr val="C1001F"/>
                </a:solidFill>
                <a:latin typeface="Verdana" panose="020B0604030504040204" pitchFamily="34" charset="0"/>
                <a:ea typeface="Verdana" panose="020B0604030504040204" pitchFamily="34" charset="0"/>
              </a:rPr>
              <a:t>toepassen</a:t>
            </a:r>
            <a:endParaRPr lang="de-DE" sz="1400" dirty="0">
              <a:solidFill>
                <a:srgbClr val="C1001F"/>
              </a:solidFill>
              <a:latin typeface="Verdana" panose="020B0604030504040204" pitchFamily="34" charset="0"/>
              <a:ea typeface="Verdana" panose="020B0604030504040204" pitchFamily="34" charset="0"/>
            </a:endParaRPr>
          </a:p>
        </p:txBody>
      </p:sp>
      <p:pic>
        <p:nvPicPr>
          <p:cNvPr id="29" name="Graphic 28">
            <a:extLst>
              <a:ext uri="{FF2B5EF4-FFF2-40B4-BE49-F238E27FC236}">
                <a16:creationId xmlns:a16="http://schemas.microsoft.com/office/drawing/2014/main" id="{04068421-CA2B-4D58-B348-5E997A1577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796" y="1688374"/>
            <a:ext cx="1440000" cy="1440000"/>
          </a:xfrm>
          <a:prstGeom prst="rect">
            <a:avLst/>
          </a:prstGeom>
        </p:spPr>
      </p:pic>
      <p:pic>
        <p:nvPicPr>
          <p:cNvPr id="37" name="Graphic 36">
            <a:extLst>
              <a:ext uri="{FF2B5EF4-FFF2-40B4-BE49-F238E27FC236}">
                <a16:creationId xmlns:a16="http://schemas.microsoft.com/office/drawing/2014/main" id="{86DAD525-E969-48A9-9FE2-89C26F700D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12737" y="1688374"/>
            <a:ext cx="1440000" cy="1440000"/>
          </a:xfrm>
          <a:prstGeom prst="rect">
            <a:avLst/>
          </a:prstGeom>
        </p:spPr>
      </p:pic>
      <p:sp>
        <p:nvSpPr>
          <p:cNvPr id="7" name="Tekstvak 6">
            <a:extLst>
              <a:ext uri="{FF2B5EF4-FFF2-40B4-BE49-F238E27FC236}">
                <a16:creationId xmlns:a16="http://schemas.microsoft.com/office/drawing/2014/main" id="{545FDD24-DF41-489C-99FE-171FAA867446}"/>
              </a:ext>
            </a:extLst>
          </p:cNvPr>
          <p:cNvSpPr txBox="1"/>
          <p:nvPr/>
        </p:nvSpPr>
        <p:spPr>
          <a:xfrm>
            <a:off x="4864734" y="743439"/>
            <a:ext cx="3194214" cy="2739211"/>
          </a:xfrm>
          <a:prstGeom prst="rect">
            <a:avLst/>
          </a:prstGeom>
          <a:noFill/>
        </p:spPr>
        <p:txBody>
          <a:bodyPr wrap="none" rtlCol="0">
            <a:spAutoFit/>
          </a:bodyPr>
          <a:lstStyle/>
          <a:p>
            <a:pPr marL="285750" indent="-285750">
              <a:buClr>
                <a:srgbClr val="C1001F"/>
              </a:buClr>
              <a:buFont typeface="Wingdings" panose="05000000000000000000" pitchFamily="2" charset="2"/>
              <a:buChar char="ü"/>
            </a:pPr>
            <a:r>
              <a:rPr lang="de-DE" sz="1400" b="1" dirty="0" err="1">
                <a:latin typeface="Verdana" panose="020B0604030504040204" pitchFamily="34" charset="0"/>
                <a:ea typeface="Verdana" panose="020B0604030504040204" pitchFamily="34" charset="0"/>
              </a:rPr>
              <a:t>Aantoonbaarheid</a:t>
            </a:r>
            <a:endParaRPr lang="de-DE" sz="1400" b="1" dirty="0">
              <a:latin typeface="Verdana" panose="020B0604030504040204" pitchFamily="34" charset="0"/>
              <a:ea typeface="Verdana" panose="020B0604030504040204" pitchFamily="34" charset="0"/>
            </a:endParaRPr>
          </a:p>
          <a:p>
            <a:pPr marL="675392" lvl="1" indent="-285750">
              <a:buClr>
                <a:srgbClr val="C1001F"/>
              </a:buClr>
              <a:buFont typeface="Wingdings" panose="05000000000000000000" pitchFamily="2" charset="2"/>
              <a:buChar char="ü"/>
            </a:pPr>
            <a:endParaRPr lang="de-DE" sz="1100" b="1" dirty="0">
              <a:latin typeface="Verdana" panose="020B0604030504040204" pitchFamily="34" charset="0"/>
              <a:ea typeface="Verdana" panose="020B0604030504040204" pitchFamily="34" charset="0"/>
            </a:endParaRPr>
          </a:p>
          <a:p>
            <a:pPr marL="675392" lvl="1" indent="-285750">
              <a:buClr>
                <a:srgbClr val="C1001F"/>
              </a:buClr>
              <a:buFont typeface="Wingdings" panose="05000000000000000000" pitchFamily="2" charset="2"/>
              <a:buChar char="ü"/>
            </a:pPr>
            <a:r>
              <a:rPr lang="de-DE" sz="1100" b="1" dirty="0" err="1">
                <a:latin typeface="Verdana" panose="020B0604030504040204" pitchFamily="34" charset="0"/>
                <a:ea typeface="Verdana" panose="020B0604030504040204" pitchFamily="34" charset="0"/>
              </a:rPr>
              <a:t>Geraadpleegde</a:t>
            </a:r>
            <a:r>
              <a:rPr lang="de-DE" sz="1100" b="1" dirty="0">
                <a:latin typeface="Verdana" panose="020B0604030504040204" pitchFamily="34" charset="0"/>
                <a:ea typeface="Verdana" panose="020B0604030504040204" pitchFamily="34" charset="0"/>
              </a:rPr>
              <a:t> documentatie</a:t>
            </a:r>
          </a:p>
          <a:p>
            <a:pPr marL="675392" lvl="1" indent="-285750">
              <a:buClr>
                <a:srgbClr val="C1001F"/>
              </a:buClr>
              <a:buFont typeface="Wingdings" panose="05000000000000000000" pitchFamily="2" charset="2"/>
              <a:buChar char="ü"/>
            </a:pPr>
            <a:r>
              <a:rPr lang="de-DE" sz="1100" b="1" dirty="0" err="1">
                <a:latin typeface="Verdana" panose="020B0604030504040204" pitchFamily="34" charset="0"/>
                <a:ea typeface="Verdana" panose="020B0604030504040204" pitchFamily="34" charset="0"/>
              </a:rPr>
              <a:t>Uitgevoerde</a:t>
            </a:r>
            <a:r>
              <a:rPr lang="de-DE" sz="1100" b="1" dirty="0">
                <a:latin typeface="Verdana" panose="020B0604030504040204" pitchFamily="34" charset="0"/>
                <a:ea typeface="Verdana" panose="020B0604030504040204" pitchFamily="34" charset="0"/>
              </a:rPr>
              <a:t> </a:t>
            </a:r>
            <a:r>
              <a:rPr lang="de-DE" sz="1100" b="1" dirty="0" err="1">
                <a:latin typeface="Verdana" panose="020B0604030504040204" pitchFamily="34" charset="0"/>
                <a:ea typeface="Verdana" panose="020B0604030504040204" pitchFamily="34" charset="0"/>
              </a:rPr>
              <a:t>werkzaamheden</a:t>
            </a:r>
            <a:endParaRPr lang="de-DE" sz="1100" b="1" dirty="0">
              <a:latin typeface="Verdana" panose="020B0604030504040204" pitchFamily="34" charset="0"/>
              <a:ea typeface="Verdana" panose="020B0604030504040204" pitchFamily="34" charset="0"/>
            </a:endParaRPr>
          </a:p>
          <a:p>
            <a:pPr marL="675392" lvl="1" indent="-285750">
              <a:buClr>
                <a:srgbClr val="C1001F"/>
              </a:buClr>
              <a:buFont typeface="Wingdings" panose="05000000000000000000" pitchFamily="2" charset="2"/>
              <a:buChar char="ü"/>
            </a:pPr>
            <a:r>
              <a:rPr lang="de-DE" sz="1100" b="1" dirty="0" err="1">
                <a:latin typeface="Verdana" panose="020B0604030504040204" pitchFamily="34" charset="0"/>
                <a:ea typeface="Verdana" panose="020B0604030504040204" pitchFamily="34" charset="0"/>
              </a:rPr>
              <a:t>Toegepaste</a:t>
            </a:r>
            <a:r>
              <a:rPr lang="de-DE" sz="1100" b="1" dirty="0">
                <a:latin typeface="Verdana" panose="020B0604030504040204" pitchFamily="34" charset="0"/>
                <a:ea typeface="Verdana" panose="020B0604030504040204" pitchFamily="34" charset="0"/>
              </a:rPr>
              <a:t> </a:t>
            </a:r>
            <a:r>
              <a:rPr lang="de-DE" sz="1100" b="1" dirty="0" err="1">
                <a:latin typeface="Verdana" panose="020B0604030504040204" pitchFamily="34" charset="0"/>
                <a:ea typeface="Verdana" panose="020B0604030504040204" pitchFamily="34" charset="0"/>
              </a:rPr>
              <a:t>delen</a:t>
            </a:r>
            <a:endParaRPr lang="de-DE" sz="1100" b="1" dirty="0">
              <a:latin typeface="Verdana" panose="020B0604030504040204" pitchFamily="34" charset="0"/>
              <a:ea typeface="Verdana" panose="020B0604030504040204" pitchFamily="34" charset="0"/>
            </a:endParaRPr>
          </a:p>
          <a:p>
            <a:pPr marL="675392" lvl="1" indent="-285750">
              <a:buClr>
                <a:srgbClr val="C1001F"/>
              </a:buClr>
              <a:buFont typeface="Wingdings" panose="05000000000000000000" pitchFamily="2" charset="2"/>
              <a:buChar char="ü"/>
            </a:pPr>
            <a:r>
              <a:rPr lang="de-DE" sz="1100" b="1" dirty="0" err="1">
                <a:latin typeface="Verdana" panose="020B0604030504040204" pitchFamily="34" charset="0"/>
                <a:ea typeface="Verdana" panose="020B0604030504040204" pitchFamily="34" charset="0"/>
              </a:rPr>
              <a:t>Kwalificaties</a:t>
            </a:r>
            <a:r>
              <a:rPr lang="de-DE" sz="1100" b="1" dirty="0">
                <a:latin typeface="Verdana" panose="020B0604030504040204" pitchFamily="34" charset="0"/>
                <a:ea typeface="Verdana" panose="020B0604030504040204" pitchFamily="34" charset="0"/>
              </a:rPr>
              <a:t> </a:t>
            </a:r>
            <a:r>
              <a:rPr lang="de-DE" sz="1100" b="1" dirty="0" err="1">
                <a:latin typeface="Verdana" panose="020B0604030504040204" pitchFamily="34" charset="0"/>
                <a:ea typeface="Verdana" panose="020B0604030504040204" pitchFamily="34" charset="0"/>
              </a:rPr>
              <a:t>medewerker</a:t>
            </a:r>
            <a:endParaRPr lang="de-DE" sz="1100" b="1" dirty="0">
              <a:latin typeface="Verdana" panose="020B0604030504040204" pitchFamily="34" charset="0"/>
              <a:ea typeface="Verdana" panose="020B0604030504040204" pitchFamily="34" charset="0"/>
            </a:endParaRPr>
          </a:p>
          <a:p>
            <a:pPr marL="285750" indent="-285750">
              <a:buClr>
                <a:srgbClr val="C1001F"/>
              </a:buClr>
              <a:buFont typeface="Wingdings" panose="05000000000000000000" pitchFamily="2" charset="2"/>
              <a:buChar char="ü"/>
            </a:pPr>
            <a:endParaRPr lang="de-DE" sz="1400" b="1" dirty="0">
              <a:latin typeface="Verdana" panose="020B0604030504040204" pitchFamily="34" charset="0"/>
              <a:ea typeface="Verdana" panose="020B0604030504040204" pitchFamily="34" charset="0"/>
            </a:endParaRPr>
          </a:p>
          <a:p>
            <a:pPr marL="285750" indent="-285750">
              <a:buClr>
                <a:srgbClr val="C1001F"/>
              </a:buClr>
              <a:buFont typeface="Wingdings" panose="05000000000000000000" pitchFamily="2" charset="2"/>
              <a:buChar char="ü"/>
            </a:pPr>
            <a:r>
              <a:rPr lang="de-DE" sz="1400" b="1" dirty="0" err="1">
                <a:latin typeface="Verdana" panose="020B0604030504040204" pitchFamily="34" charset="0"/>
                <a:ea typeface="Verdana" panose="020B0604030504040204" pitchFamily="34" charset="0"/>
              </a:rPr>
              <a:t>Verantwoordelijkheid</a:t>
            </a:r>
            <a:endParaRPr lang="de-DE" sz="1400" b="1" dirty="0">
              <a:latin typeface="Verdana" panose="020B0604030504040204" pitchFamily="34" charset="0"/>
              <a:ea typeface="Verdana" panose="020B0604030504040204" pitchFamily="34" charset="0"/>
            </a:endParaRPr>
          </a:p>
          <a:p>
            <a:pPr marL="675392" lvl="1" indent="-285750">
              <a:buClr>
                <a:srgbClr val="C1001F"/>
              </a:buClr>
              <a:buFont typeface="Wingdings" panose="05000000000000000000" pitchFamily="2" charset="2"/>
              <a:buChar char="ü"/>
            </a:pPr>
            <a:endParaRPr lang="de-DE" sz="1100" b="1" dirty="0">
              <a:latin typeface="Verdana" panose="020B0604030504040204" pitchFamily="34" charset="0"/>
              <a:ea typeface="Verdana" panose="020B0604030504040204" pitchFamily="34" charset="0"/>
            </a:endParaRPr>
          </a:p>
          <a:p>
            <a:pPr marL="675392" lvl="1" indent="-285750">
              <a:buClr>
                <a:srgbClr val="C1001F"/>
              </a:buClr>
              <a:buFont typeface="Wingdings" panose="05000000000000000000" pitchFamily="2" charset="2"/>
              <a:buChar char="ü"/>
            </a:pPr>
            <a:r>
              <a:rPr lang="de-DE" sz="1100" b="1" dirty="0" err="1">
                <a:latin typeface="Verdana" panose="020B0604030504040204" pitchFamily="34" charset="0"/>
                <a:ea typeface="Verdana" panose="020B0604030504040204" pitchFamily="34" charset="0"/>
              </a:rPr>
              <a:t>Feitelijk</a:t>
            </a:r>
            <a:endParaRPr lang="de-DE" sz="1100" b="1" dirty="0">
              <a:latin typeface="Verdana" panose="020B0604030504040204" pitchFamily="34" charset="0"/>
              <a:ea typeface="Verdana" panose="020B0604030504040204" pitchFamily="34" charset="0"/>
            </a:endParaRPr>
          </a:p>
          <a:p>
            <a:pPr marL="675392" lvl="1" indent="-285750">
              <a:buClr>
                <a:srgbClr val="C1001F"/>
              </a:buClr>
              <a:buFont typeface="Wingdings" panose="05000000000000000000" pitchFamily="2" charset="2"/>
              <a:buChar char="ü"/>
            </a:pPr>
            <a:r>
              <a:rPr lang="de-DE" sz="1100" b="1" dirty="0" err="1">
                <a:latin typeface="Verdana" panose="020B0604030504040204" pitchFamily="34" charset="0"/>
                <a:ea typeface="Verdana" panose="020B0604030504040204" pitchFamily="34" charset="0"/>
              </a:rPr>
              <a:t>Moreel</a:t>
            </a:r>
            <a:endParaRPr lang="de-DE" sz="1100" b="1" dirty="0">
              <a:latin typeface="Verdana" panose="020B0604030504040204" pitchFamily="34" charset="0"/>
              <a:ea typeface="Verdana" panose="020B0604030504040204" pitchFamily="34" charset="0"/>
            </a:endParaRPr>
          </a:p>
          <a:p>
            <a:pPr marL="675392" lvl="1" indent="-285750">
              <a:buClr>
                <a:srgbClr val="C1001F"/>
              </a:buClr>
              <a:buFont typeface="Wingdings" panose="05000000000000000000" pitchFamily="2" charset="2"/>
              <a:buChar char="ü"/>
            </a:pPr>
            <a:endParaRPr lang="de-DE" sz="1400" b="1" dirty="0">
              <a:latin typeface="Verdana" panose="020B0604030504040204" pitchFamily="34" charset="0"/>
              <a:ea typeface="Verdana" panose="020B0604030504040204" pitchFamily="34" charset="0"/>
            </a:endParaRPr>
          </a:p>
          <a:p>
            <a:pPr marL="285750" indent="-285750">
              <a:buClr>
                <a:srgbClr val="C1001F"/>
              </a:buClr>
              <a:buFont typeface="Wingdings" panose="05000000000000000000" pitchFamily="2" charset="2"/>
              <a:buChar char="ü"/>
            </a:pPr>
            <a:r>
              <a:rPr lang="de-DE" sz="1400" b="1" dirty="0" err="1">
                <a:latin typeface="Verdana" panose="020B0604030504040204" pitchFamily="34" charset="0"/>
                <a:ea typeface="Verdana" panose="020B0604030504040204" pitchFamily="34" charset="0"/>
              </a:rPr>
              <a:t>Aansprakelijkheid</a:t>
            </a:r>
            <a:endParaRPr lang="de-DE" sz="1400" b="1" dirty="0">
              <a:latin typeface="Verdana" panose="020B0604030504040204" pitchFamily="34" charset="0"/>
              <a:ea typeface="Verdana" panose="020B0604030504040204" pitchFamily="34" charset="0"/>
            </a:endParaRPr>
          </a:p>
          <a:p>
            <a:pPr marL="1065033" lvl="2" indent="-285750">
              <a:buClr>
                <a:srgbClr val="C1001F"/>
              </a:buClr>
              <a:buFont typeface="Wingdings" panose="05000000000000000000" pitchFamily="2" charset="2"/>
              <a:buChar char="ü"/>
            </a:pPr>
            <a:endParaRPr lang="de-DE" sz="1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60420829"/>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B626316A-4EE3-4B9E-B4B5-A37A10F339B4}"/>
              </a:ext>
            </a:extLst>
          </p:cNvPr>
          <p:cNvSpPr>
            <a:spLocks noGrp="1"/>
          </p:cNvSpPr>
          <p:nvPr>
            <p:ph type="subTitle" idx="1"/>
          </p:nvPr>
        </p:nvSpPr>
        <p:spPr>
          <a:xfrm>
            <a:off x="443045" y="292740"/>
            <a:ext cx="4070232" cy="346249"/>
          </a:xfrm>
        </p:spPr>
        <p:txBody>
          <a:bodyPr/>
          <a:lstStyle/>
          <a:p>
            <a:r>
              <a:rPr lang="de-DE" dirty="0" err="1">
                <a:latin typeface="Verdana" panose="020B0604030504040204" pitchFamily="34" charset="0"/>
                <a:ea typeface="Verdana" panose="020B0604030504040204" pitchFamily="34" charset="0"/>
              </a:rPr>
              <a:t>Kennis</a:t>
            </a:r>
            <a:r>
              <a:rPr lang="de-DE" dirty="0">
                <a:latin typeface="Verdana" panose="020B0604030504040204" pitchFamily="34" charset="0"/>
                <a:ea typeface="Verdana" panose="020B0604030504040204" pitchFamily="34" charset="0"/>
              </a:rPr>
              <a:t> en </a:t>
            </a:r>
            <a:r>
              <a:rPr lang="de-DE" dirty="0" err="1">
                <a:latin typeface="Verdana" panose="020B0604030504040204" pitchFamily="34" charset="0"/>
                <a:ea typeface="Verdana" panose="020B0604030504040204" pitchFamily="34" charset="0"/>
              </a:rPr>
              <a:t>kunde</a:t>
            </a:r>
            <a:endParaRPr lang="de-DE" dirty="0">
              <a:latin typeface="Verdana" panose="020B0604030504040204" pitchFamily="34" charset="0"/>
              <a:ea typeface="Verdana" panose="020B0604030504040204" pitchFamily="34" charset="0"/>
            </a:endParaRPr>
          </a:p>
        </p:txBody>
      </p:sp>
      <p:pic>
        <p:nvPicPr>
          <p:cNvPr id="29" name="Graphic 28">
            <a:extLst>
              <a:ext uri="{FF2B5EF4-FFF2-40B4-BE49-F238E27FC236}">
                <a16:creationId xmlns:a16="http://schemas.microsoft.com/office/drawing/2014/main" id="{04068421-CA2B-4D58-B348-5E997A1577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796" y="1688374"/>
            <a:ext cx="1440000" cy="1440000"/>
          </a:xfrm>
          <a:prstGeom prst="rect">
            <a:avLst/>
          </a:prstGeom>
        </p:spPr>
      </p:pic>
      <p:pic>
        <p:nvPicPr>
          <p:cNvPr id="37" name="Graphic 36">
            <a:extLst>
              <a:ext uri="{FF2B5EF4-FFF2-40B4-BE49-F238E27FC236}">
                <a16:creationId xmlns:a16="http://schemas.microsoft.com/office/drawing/2014/main" id="{86DAD525-E969-48A9-9FE2-89C26F700D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12737" y="1688374"/>
            <a:ext cx="1440000" cy="1440000"/>
          </a:xfrm>
          <a:prstGeom prst="rect">
            <a:avLst/>
          </a:prstGeom>
        </p:spPr>
      </p:pic>
      <p:sp>
        <p:nvSpPr>
          <p:cNvPr id="7" name="Tekstvak 6">
            <a:extLst>
              <a:ext uri="{FF2B5EF4-FFF2-40B4-BE49-F238E27FC236}">
                <a16:creationId xmlns:a16="http://schemas.microsoft.com/office/drawing/2014/main" id="{545FDD24-DF41-489C-99FE-171FAA867446}"/>
              </a:ext>
            </a:extLst>
          </p:cNvPr>
          <p:cNvSpPr txBox="1"/>
          <p:nvPr/>
        </p:nvSpPr>
        <p:spPr>
          <a:xfrm>
            <a:off x="4864734" y="743439"/>
            <a:ext cx="4143535" cy="2677656"/>
          </a:xfrm>
          <a:prstGeom prst="rect">
            <a:avLst/>
          </a:prstGeom>
          <a:noFill/>
        </p:spPr>
        <p:txBody>
          <a:bodyPr wrap="square" rtlCol="0">
            <a:spAutoFit/>
          </a:bodyPr>
          <a:lstStyle/>
          <a:p>
            <a:pPr>
              <a:buClr>
                <a:srgbClr val="C1001F"/>
              </a:buClr>
            </a:pPr>
            <a:endParaRPr lang="de-DE" sz="1400" b="1" dirty="0">
              <a:latin typeface="Verdana" panose="020B0604030504040204" pitchFamily="34" charset="0"/>
              <a:ea typeface="Verdana" panose="020B0604030504040204" pitchFamily="34" charset="0"/>
            </a:endParaRPr>
          </a:p>
          <a:p>
            <a:pPr>
              <a:buClr>
                <a:srgbClr val="C1001F"/>
              </a:buClr>
            </a:pPr>
            <a:r>
              <a:rPr lang="de-DE" sz="1400" b="1" dirty="0">
                <a:latin typeface="Verdana" panose="020B0604030504040204" pitchFamily="34" charset="0"/>
                <a:ea typeface="Verdana" panose="020B0604030504040204" pitchFamily="34" charset="0"/>
              </a:rPr>
              <a:t>	</a:t>
            </a:r>
          </a:p>
          <a:p>
            <a:pPr marL="285750" indent="-285750">
              <a:buClr>
                <a:srgbClr val="C1001F"/>
              </a:buClr>
              <a:buFont typeface="Wingdings" panose="05000000000000000000" pitchFamily="2" charset="2"/>
              <a:buChar char="ü"/>
            </a:pPr>
            <a:r>
              <a:rPr lang="de-DE" sz="1400" b="1" dirty="0" err="1">
                <a:latin typeface="Verdana" panose="020B0604030504040204" pitchFamily="34" charset="0"/>
                <a:ea typeface="Verdana" panose="020B0604030504040204" pitchFamily="34" charset="0"/>
              </a:rPr>
              <a:t>Zoeken</a:t>
            </a:r>
            <a:r>
              <a:rPr lang="de-DE" sz="1400" b="1" dirty="0">
                <a:latin typeface="Verdana" panose="020B0604030504040204" pitchFamily="34" charset="0"/>
                <a:ea typeface="Verdana" panose="020B0604030504040204" pitchFamily="34" charset="0"/>
              </a:rPr>
              <a:t>, </a:t>
            </a:r>
            <a:r>
              <a:rPr lang="de-DE" sz="1400" b="1" dirty="0" err="1">
                <a:latin typeface="Verdana" panose="020B0604030504040204" pitchFamily="34" charset="0"/>
                <a:ea typeface="Verdana" panose="020B0604030504040204" pitchFamily="34" charset="0"/>
              </a:rPr>
              <a:t>vinden</a:t>
            </a:r>
            <a:r>
              <a:rPr lang="de-DE" sz="1400" b="1" dirty="0">
                <a:latin typeface="Verdana" panose="020B0604030504040204" pitchFamily="34" charset="0"/>
                <a:ea typeface="Verdana" panose="020B0604030504040204" pitchFamily="34" charset="0"/>
              </a:rPr>
              <a:t>, </a:t>
            </a:r>
            <a:r>
              <a:rPr lang="de-DE" sz="1400" b="1" dirty="0" err="1">
                <a:latin typeface="Verdana" panose="020B0604030504040204" pitchFamily="34" charset="0"/>
                <a:ea typeface="Verdana" panose="020B0604030504040204" pitchFamily="34" charset="0"/>
              </a:rPr>
              <a:t>toepassen</a:t>
            </a:r>
            <a:r>
              <a:rPr lang="de-DE" sz="1400" b="1" dirty="0">
                <a:latin typeface="Verdana" panose="020B0604030504040204" pitchFamily="34" charset="0"/>
                <a:ea typeface="Verdana" panose="020B0604030504040204" pitchFamily="34" charset="0"/>
              </a:rPr>
              <a:t> van technische </a:t>
            </a:r>
            <a:r>
              <a:rPr lang="de-DE" sz="1400" b="1" dirty="0" err="1">
                <a:latin typeface="Verdana" panose="020B0604030504040204" pitchFamily="34" charset="0"/>
                <a:ea typeface="Verdana" panose="020B0604030504040204" pitchFamily="34" charset="0"/>
              </a:rPr>
              <a:t>informatie</a:t>
            </a:r>
            <a:endParaRPr lang="de-DE" sz="1400" b="1" dirty="0">
              <a:latin typeface="Verdana" panose="020B0604030504040204" pitchFamily="34" charset="0"/>
              <a:ea typeface="Verdana" panose="020B0604030504040204" pitchFamily="34" charset="0"/>
            </a:endParaRPr>
          </a:p>
          <a:p>
            <a:pPr marL="285750" indent="-285750">
              <a:buClr>
                <a:srgbClr val="C1001F"/>
              </a:buClr>
              <a:buFont typeface="Wingdings" panose="05000000000000000000" pitchFamily="2" charset="2"/>
              <a:buChar char="ü"/>
            </a:pPr>
            <a:endParaRPr lang="de-DE" sz="1400" b="1" dirty="0">
              <a:latin typeface="Verdana" panose="020B0604030504040204" pitchFamily="34" charset="0"/>
              <a:ea typeface="Verdana" panose="020B0604030504040204" pitchFamily="34" charset="0"/>
            </a:endParaRPr>
          </a:p>
          <a:p>
            <a:pPr marL="285750" indent="-285750">
              <a:buClr>
                <a:srgbClr val="C1001F"/>
              </a:buClr>
              <a:buFont typeface="Wingdings" panose="05000000000000000000" pitchFamily="2" charset="2"/>
              <a:buChar char="ü"/>
            </a:pPr>
            <a:r>
              <a:rPr lang="de-DE" sz="1400" b="1" dirty="0" err="1">
                <a:latin typeface="Verdana" panose="020B0604030504040204" pitchFamily="34" charset="0"/>
                <a:ea typeface="Verdana" panose="020B0604030504040204" pitchFamily="34" charset="0"/>
              </a:rPr>
              <a:t>Lijmtechnieken</a:t>
            </a:r>
            <a:r>
              <a:rPr lang="de-DE" sz="1400" b="1" dirty="0">
                <a:latin typeface="Verdana" panose="020B0604030504040204" pitchFamily="34" charset="0"/>
                <a:ea typeface="Verdana" panose="020B0604030504040204" pitchFamily="34" charset="0"/>
              </a:rPr>
              <a:t> </a:t>
            </a:r>
          </a:p>
          <a:p>
            <a:pPr marL="285750" indent="-285750">
              <a:buClr>
                <a:srgbClr val="C1001F"/>
              </a:buClr>
              <a:buFont typeface="Wingdings" panose="05000000000000000000" pitchFamily="2" charset="2"/>
              <a:buChar char="ü"/>
            </a:pPr>
            <a:r>
              <a:rPr lang="de-DE" sz="1400" b="1" dirty="0">
                <a:latin typeface="Verdana" panose="020B0604030504040204" pitchFamily="34" charset="0"/>
                <a:ea typeface="Verdana" panose="020B0604030504040204" pitchFamily="34" charset="0"/>
              </a:rPr>
              <a:t>(Hybride)</a:t>
            </a:r>
            <a:r>
              <a:rPr lang="de-DE" sz="1400" b="1" dirty="0" err="1">
                <a:latin typeface="Verdana" panose="020B0604030504040204" pitchFamily="34" charset="0"/>
                <a:ea typeface="Verdana" panose="020B0604030504040204" pitchFamily="34" charset="0"/>
              </a:rPr>
              <a:t>verbindingstechnieken</a:t>
            </a:r>
            <a:endParaRPr lang="de-DE" sz="1400" b="1" dirty="0">
              <a:latin typeface="Verdana" panose="020B0604030504040204" pitchFamily="34" charset="0"/>
              <a:ea typeface="Verdana" panose="020B0604030504040204" pitchFamily="34" charset="0"/>
            </a:endParaRPr>
          </a:p>
          <a:p>
            <a:pPr marL="285750" indent="-285750">
              <a:buClr>
                <a:srgbClr val="C1001F"/>
              </a:buClr>
              <a:buFont typeface="Wingdings" panose="05000000000000000000" pitchFamily="2" charset="2"/>
              <a:buChar char="ü"/>
            </a:pPr>
            <a:r>
              <a:rPr lang="de-DE" sz="1400" b="1" dirty="0" err="1">
                <a:latin typeface="Verdana" panose="020B0604030504040204" pitchFamily="34" charset="0"/>
                <a:ea typeface="Verdana" panose="020B0604030504040204" pitchFamily="34" charset="0"/>
              </a:rPr>
              <a:t>Materiaal</a:t>
            </a:r>
            <a:r>
              <a:rPr lang="de-DE" sz="1400" b="1" dirty="0">
                <a:latin typeface="Verdana" panose="020B0604030504040204" pitchFamily="34" charset="0"/>
                <a:ea typeface="Verdana" panose="020B0604030504040204" pitchFamily="34" charset="0"/>
              </a:rPr>
              <a:t> </a:t>
            </a:r>
            <a:r>
              <a:rPr lang="de-DE" sz="1400" b="1" dirty="0" err="1">
                <a:latin typeface="Verdana" panose="020B0604030504040204" pitchFamily="34" charset="0"/>
                <a:ea typeface="Verdana" panose="020B0604030504040204" pitchFamily="34" charset="0"/>
              </a:rPr>
              <a:t>toepassingen</a:t>
            </a:r>
            <a:endParaRPr lang="de-DE" sz="1400" b="1" dirty="0">
              <a:latin typeface="Verdana" panose="020B0604030504040204" pitchFamily="34" charset="0"/>
              <a:ea typeface="Verdana" panose="020B0604030504040204" pitchFamily="34" charset="0"/>
            </a:endParaRPr>
          </a:p>
          <a:p>
            <a:pPr marL="285750" indent="-285750">
              <a:buClr>
                <a:srgbClr val="C1001F"/>
              </a:buClr>
              <a:buFont typeface="Wingdings" panose="05000000000000000000" pitchFamily="2" charset="2"/>
              <a:buChar char="ü"/>
            </a:pPr>
            <a:r>
              <a:rPr lang="de-DE" sz="1400" b="1" dirty="0">
                <a:latin typeface="Verdana" panose="020B0604030504040204" pitchFamily="34" charset="0"/>
                <a:ea typeface="Verdana" panose="020B0604030504040204" pitchFamily="34" charset="0"/>
              </a:rPr>
              <a:t>ADAS </a:t>
            </a:r>
            <a:r>
              <a:rPr lang="de-DE" sz="1400" b="1" dirty="0" err="1">
                <a:latin typeface="Verdana" panose="020B0604030504040204" pitchFamily="34" charset="0"/>
                <a:ea typeface="Verdana" panose="020B0604030504040204" pitchFamily="34" charset="0"/>
              </a:rPr>
              <a:t>advanced</a:t>
            </a:r>
            <a:endParaRPr lang="de-DE" sz="1400" b="1" dirty="0">
              <a:latin typeface="Verdana" panose="020B0604030504040204" pitchFamily="34" charset="0"/>
              <a:ea typeface="Verdana" panose="020B0604030504040204" pitchFamily="34" charset="0"/>
            </a:endParaRPr>
          </a:p>
          <a:p>
            <a:pPr marL="285750" indent="-285750">
              <a:buClr>
                <a:srgbClr val="C1001F"/>
              </a:buClr>
              <a:buFont typeface="Wingdings" panose="05000000000000000000" pitchFamily="2" charset="2"/>
              <a:buChar char="ü"/>
            </a:pPr>
            <a:endParaRPr lang="de-DE" sz="1400" b="1" dirty="0">
              <a:latin typeface="Verdana" panose="020B0604030504040204" pitchFamily="34" charset="0"/>
              <a:ea typeface="Verdana" panose="020B0604030504040204" pitchFamily="34" charset="0"/>
            </a:endParaRPr>
          </a:p>
          <a:p>
            <a:pPr marL="285750" indent="-285750">
              <a:buClr>
                <a:srgbClr val="C1001F"/>
              </a:buClr>
              <a:buFont typeface="Wingdings" panose="05000000000000000000" pitchFamily="2" charset="2"/>
              <a:buChar char="ü"/>
            </a:pPr>
            <a:endParaRPr lang="de-DE" sz="1400" b="1" dirty="0">
              <a:latin typeface="Verdana" panose="020B0604030504040204" pitchFamily="34" charset="0"/>
              <a:ea typeface="Verdana" panose="020B0604030504040204" pitchFamily="34" charset="0"/>
            </a:endParaRPr>
          </a:p>
          <a:p>
            <a:pPr marL="285750" indent="-285750">
              <a:buClr>
                <a:srgbClr val="C1001F"/>
              </a:buClr>
              <a:buFont typeface="Wingdings" panose="05000000000000000000" pitchFamily="2" charset="2"/>
              <a:buChar char="ü"/>
            </a:pPr>
            <a:endParaRPr lang="de-DE" sz="1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11781656"/>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hthoek 77">
            <a:extLst>
              <a:ext uri="{FF2B5EF4-FFF2-40B4-BE49-F238E27FC236}">
                <a16:creationId xmlns:a16="http://schemas.microsoft.com/office/drawing/2014/main" id="{78931013-3097-4822-AE6E-F9E4C4F67C8D}"/>
              </a:ext>
            </a:extLst>
          </p:cNvPr>
          <p:cNvSpPr/>
          <p:nvPr/>
        </p:nvSpPr>
        <p:spPr>
          <a:xfrm>
            <a:off x="5346606" y="989663"/>
            <a:ext cx="2859653" cy="32266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1"/>
          <a:lstStyle/>
          <a:p>
            <a:r>
              <a:rPr lang="nl-NL" sz="1400" dirty="0">
                <a:solidFill>
                  <a:schemeClr val="tx1"/>
                </a:solidFill>
              </a:rPr>
              <a:t>Merkerkenning</a:t>
            </a:r>
          </a:p>
        </p:txBody>
      </p:sp>
      <p:sp>
        <p:nvSpPr>
          <p:cNvPr id="4" name="Ondertitel 3">
            <a:extLst>
              <a:ext uri="{FF2B5EF4-FFF2-40B4-BE49-F238E27FC236}">
                <a16:creationId xmlns:a16="http://schemas.microsoft.com/office/drawing/2014/main" id="{F24FF849-A486-4D65-8D1C-643C98B68AF2}"/>
              </a:ext>
            </a:extLst>
          </p:cNvPr>
          <p:cNvSpPr>
            <a:spLocks noGrp="1"/>
          </p:cNvSpPr>
          <p:nvPr>
            <p:ph type="subTitle" idx="1"/>
          </p:nvPr>
        </p:nvSpPr>
        <p:spPr/>
        <p:txBody>
          <a:bodyPr/>
          <a:lstStyle/>
          <a:p>
            <a:r>
              <a:rPr lang="de-DE" dirty="0" err="1"/>
              <a:t>Generiek</a:t>
            </a:r>
            <a:r>
              <a:rPr lang="de-DE" dirty="0"/>
              <a:t> &amp; merkerkend schadeherstel (schematisch)</a:t>
            </a:r>
          </a:p>
        </p:txBody>
      </p:sp>
      <p:sp>
        <p:nvSpPr>
          <p:cNvPr id="77" name="Rechthoek 76">
            <a:extLst>
              <a:ext uri="{FF2B5EF4-FFF2-40B4-BE49-F238E27FC236}">
                <a16:creationId xmlns:a16="http://schemas.microsoft.com/office/drawing/2014/main" id="{BA9D64B8-E4D6-41EA-9DB2-93AB7D1DE98E}"/>
              </a:ext>
            </a:extLst>
          </p:cNvPr>
          <p:cNvSpPr/>
          <p:nvPr/>
        </p:nvSpPr>
        <p:spPr>
          <a:xfrm>
            <a:off x="714764" y="989663"/>
            <a:ext cx="4608954" cy="3226697"/>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r>
              <a:rPr lang="nl-NL" dirty="0">
                <a:solidFill>
                  <a:schemeClr val="tx1"/>
                </a:solidFill>
              </a:rPr>
              <a:t>Branchenormering schadeherstel</a:t>
            </a:r>
          </a:p>
        </p:txBody>
      </p:sp>
      <p:sp>
        <p:nvSpPr>
          <p:cNvPr id="79" name="Rechthoek 78">
            <a:extLst>
              <a:ext uri="{FF2B5EF4-FFF2-40B4-BE49-F238E27FC236}">
                <a16:creationId xmlns:a16="http://schemas.microsoft.com/office/drawing/2014/main" id="{A4E3AAFF-CD8F-482C-B477-06D4EC31465A}"/>
              </a:ext>
            </a:extLst>
          </p:cNvPr>
          <p:cNvSpPr/>
          <p:nvPr/>
        </p:nvSpPr>
        <p:spPr>
          <a:xfrm>
            <a:off x="937741" y="2252654"/>
            <a:ext cx="4408865" cy="1080000"/>
          </a:xfrm>
          <a:prstGeom prst="rect">
            <a:avLst/>
          </a:prstGeom>
          <a:solidFill>
            <a:srgbClr val="C1001F"/>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latin typeface="Verdana" panose="020B0604030504040204" pitchFamily="34" charset="0"/>
                <a:ea typeface="Verdana" panose="020B0604030504040204" pitchFamily="34" charset="0"/>
              </a:rPr>
              <a:t>Generiek (eis!)</a:t>
            </a:r>
          </a:p>
        </p:txBody>
      </p:sp>
      <p:sp>
        <p:nvSpPr>
          <p:cNvPr id="80" name="Rechthoekige driehoek 79">
            <a:extLst>
              <a:ext uri="{FF2B5EF4-FFF2-40B4-BE49-F238E27FC236}">
                <a16:creationId xmlns:a16="http://schemas.microsoft.com/office/drawing/2014/main" id="{BCE57E13-40D6-4056-BF0E-67DF0EB93E3D}"/>
              </a:ext>
            </a:extLst>
          </p:cNvPr>
          <p:cNvSpPr/>
          <p:nvPr/>
        </p:nvSpPr>
        <p:spPr>
          <a:xfrm flipH="1">
            <a:off x="5346605" y="2252654"/>
            <a:ext cx="2343116" cy="1080000"/>
          </a:xfrm>
          <a:prstGeom prst="rtTriangle">
            <a:avLst/>
          </a:prstGeom>
          <a:solidFill>
            <a:srgbClr val="777877"/>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0" rIns="0" bIns="108000" rtlCol="0" anchor="ctr"/>
          <a:lstStyle/>
          <a:p>
            <a:pPr algn="r"/>
            <a:r>
              <a:rPr lang="nl-NL" sz="1100" dirty="0">
                <a:solidFill>
                  <a:srgbClr val="FFD500"/>
                </a:solidFill>
              </a:rPr>
              <a:t>(merk) specifiek niet-carrosserie</a:t>
            </a:r>
          </a:p>
        </p:txBody>
      </p:sp>
      <p:sp>
        <p:nvSpPr>
          <p:cNvPr id="81" name="Rechthoekige driehoek 80">
            <a:extLst>
              <a:ext uri="{FF2B5EF4-FFF2-40B4-BE49-F238E27FC236}">
                <a16:creationId xmlns:a16="http://schemas.microsoft.com/office/drawing/2014/main" id="{1412A1EC-29E3-4D93-91D3-F02ABFCFB24C}"/>
              </a:ext>
            </a:extLst>
          </p:cNvPr>
          <p:cNvSpPr/>
          <p:nvPr/>
        </p:nvSpPr>
        <p:spPr>
          <a:xfrm flipV="1">
            <a:off x="5360605" y="2252654"/>
            <a:ext cx="2404885" cy="1080000"/>
          </a:xfrm>
          <a:prstGeom prst="rtTriangle">
            <a:avLst/>
          </a:prstGeom>
          <a:solidFill>
            <a:srgbClr val="FECB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288000" rtlCol="0" anchor="ctr">
            <a:scene3d>
              <a:camera prst="orthographicFront">
                <a:rot lat="0" lon="0" rev="10800000"/>
              </a:camera>
              <a:lightRig rig="threePt" dir="t"/>
            </a:scene3d>
          </a:bodyPr>
          <a:lstStyle/>
          <a:p>
            <a:pPr algn="r"/>
            <a:r>
              <a:rPr lang="nl-NL" sz="1100" dirty="0">
                <a:solidFill>
                  <a:schemeClr val="tx1"/>
                </a:solidFill>
              </a:rPr>
              <a:t>Merkspecifiek carrosserie</a:t>
            </a:r>
          </a:p>
        </p:txBody>
      </p:sp>
      <p:sp>
        <p:nvSpPr>
          <p:cNvPr id="82" name="Rechthoekige driehoek 81">
            <a:extLst>
              <a:ext uri="{FF2B5EF4-FFF2-40B4-BE49-F238E27FC236}">
                <a16:creationId xmlns:a16="http://schemas.microsoft.com/office/drawing/2014/main" id="{D39A48B6-BCA9-4D88-AD43-4E9395C3F3C8}"/>
              </a:ext>
            </a:extLst>
          </p:cNvPr>
          <p:cNvSpPr/>
          <p:nvPr/>
        </p:nvSpPr>
        <p:spPr>
          <a:xfrm flipH="1">
            <a:off x="5409804" y="1172654"/>
            <a:ext cx="2271896" cy="1080000"/>
          </a:xfrm>
          <a:prstGeom prst="rtTriangle">
            <a:avLst/>
          </a:prstGeom>
          <a:solidFill>
            <a:srgbClr val="8064A2"/>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0" rIns="0" bIns="72000" rtlCol="0" anchor="ctr"/>
          <a:lstStyle/>
          <a:p>
            <a:pPr algn="r"/>
            <a:r>
              <a:rPr lang="nl-NL" sz="1050" dirty="0">
                <a:solidFill>
                  <a:schemeClr val="bg1"/>
                </a:solidFill>
              </a:rPr>
              <a:t>(merk) specifiek</a:t>
            </a:r>
          </a:p>
          <a:p>
            <a:pPr algn="r"/>
            <a:r>
              <a:rPr lang="nl-NL" sz="1050" dirty="0" err="1">
                <a:solidFill>
                  <a:schemeClr val="bg1"/>
                </a:solidFill>
              </a:rPr>
              <a:t>voertuigtechnisch</a:t>
            </a:r>
            <a:endParaRPr lang="nl-NL" sz="900" dirty="0">
              <a:solidFill>
                <a:schemeClr val="bg1"/>
              </a:solidFill>
            </a:endParaRPr>
          </a:p>
        </p:txBody>
      </p:sp>
      <p:sp>
        <p:nvSpPr>
          <p:cNvPr id="83" name="Tekstvak 82">
            <a:extLst>
              <a:ext uri="{FF2B5EF4-FFF2-40B4-BE49-F238E27FC236}">
                <a16:creationId xmlns:a16="http://schemas.microsoft.com/office/drawing/2014/main" id="{4E39AF09-3676-47E4-95EC-26727C8D3ED7}"/>
              </a:ext>
            </a:extLst>
          </p:cNvPr>
          <p:cNvSpPr txBox="1"/>
          <p:nvPr/>
        </p:nvSpPr>
        <p:spPr>
          <a:xfrm>
            <a:off x="2854854" y="3834902"/>
            <a:ext cx="3812454" cy="369332"/>
          </a:xfrm>
          <a:prstGeom prst="rect">
            <a:avLst/>
          </a:prstGeom>
          <a:noFill/>
        </p:spPr>
        <p:txBody>
          <a:bodyPr wrap="none" rtlCol="0">
            <a:spAutoFit/>
          </a:bodyPr>
          <a:lstStyle/>
          <a:p>
            <a:r>
              <a:rPr lang="nl-NL" dirty="0"/>
              <a:t>Voertuig-/</a:t>
            </a:r>
            <a:r>
              <a:rPr lang="nl-NL" dirty="0" err="1"/>
              <a:t>schadereparatiecomplexiteit</a:t>
            </a:r>
            <a:endParaRPr lang="nl-NL" dirty="0"/>
          </a:p>
        </p:txBody>
      </p:sp>
      <p:sp>
        <p:nvSpPr>
          <p:cNvPr id="84" name="Pijl: rechts 83">
            <a:extLst>
              <a:ext uri="{FF2B5EF4-FFF2-40B4-BE49-F238E27FC236}">
                <a16:creationId xmlns:a16="http://schemas.microsoft.com/office/drawing/2014/main" id="{A3701025-F8AB-4899-9B02-4BC8C09A6AC7}"/>
              </a:ext>
            </a:extLst>
          </p:cNvPr>
          <p:cNvSpPr/>
          <p:nvPr/>
        </p:nvSpPr>
        <p:spPr>
          <a:xfrm>
            <a:off x="937741" y="3521015"/>
            <a:ext cx="6719898" cy="188876"/>
          </a:xfrm>
          <a:prstGeom prst="rightArrow">
            <a:avLst/>
          </a:prstGeom>
          <a:gradFill flip="none" rotWithShape="1">
            <a:gsLst>
              <a:gs pos="0">
                <a:schemeClr val="accent1">
                  <a:shade val="30000"/>
                  <a:satMod val="115000"/>
                </a:schemeClr>
              </a:gs>
              <a:gs pos="0">
                <a:srgbClr val="2F5E93"/>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5" name="Tekstvak 84">
            <a:extLst>
              <a:ext uri="{FF2B5EF4-FFF2-40B4-BE49-F238E27FC236}">
                <a16:creationId xmlns:a16="http://schemas.microsoft.com/office/drawing/2014/main" id="{4C726CAD-3489-4931-81A3-095CA74E542E}"/>
              </a:ext>
            </a:extLst>
          </p:cNvPr>
          <p:cNvSpPr txBox="1"/>
          <p:nvPr/>
        </p:nvSpPr>
        <p:spPr>
          <a:xfrm>
            <a:off x="834243" y="3677733"/>
            <a:ext cx="567784" cy="369332"/>
          </a:xfrm>
          <a:prstGeom prst="rect">
            <a:avLst/>
          </a:prstGeom>
          <a:noFill/>
        </p:spPr>
        <p:txBody>
          <a:bodyPr wrap="none" rtlCol="0">
            <a:spAutoFit/>
          </a:bodyPr>
          <a:lstStyle/>
          <a:p>
            <a:r>
              <a:rPr lang="nl-NL" dirty="0"/>
              <a:t>laag</a:t>
            </a:r>
          </a:p>
        </p:txBody>
      </p:sp>
      <p:sp>
        <p:nvSpPr>
          <p:cNvPr id="86" name="Tekstvak 85">
            <a:extLst>
              <a:ext uri="{FF2B5EF4-FFF2-40B4-BE49-F238E27FC236}">
                <a16:creationId xmlns:a16="http://schemas.microsoft.com/office/drawing/2014/main" id="{5CE831FD-00AC-4A4D-85A6-14A59B4A0749}"/>
              </a:ext>
            </a:extLst>
          </p:cNvPr>
          <p:cNvSpPr txBox="1"/>
          <p:nvPr/>
        </p:nvSpPr>
        <p:spPr>
          <a:xfrm>
            <a:off x="7068819" y="3677733"/>
            <a:ext cx="659155" cy="369332"/>
          </a:xfrm>
          <a:prstGeom prst="rect">
            <a:avLst/>
          </a:prstGeom>
          <a:noFill/>
        </p:spPr>
        <p:txBody>
          <a:bodyPr wrap="none" rtlCol="0">
            <a:spAutoFit/>
          </a:bodyPr>
          <a:lstStyle/>
          <a:p>
            <a:r>
              <a:rPr lang="nl-NL" dirty="0"/>
              <a:t>hoog</a:t>
            </a:r>
          </a:p>
        </p:txBody>
      </p:sp>
      <p:sp>
        <p:nvSpPr>
          <p:cNvPr id="87" name="Tekstvak 86">
            <a:extLst>
              <a:ext uri="{FF2B5EF4-FFF2-40B4-BE49-F238E27FC236}">
                <a16:creationId xmlns:a16="http://schemas.microsoft.com/office/drawing/2014/main" id="{1B337BFF-044E-461D-B9D4-D0DE19EF893B}"/>
              </a:ext>
            </a:extLst>
          </p:cNvPr>
          <p:cNvSpPr txBox="1"/>
          <p:nvPr/>
        </p:nvSpPr>
        <p:spPr>
          <a:xfrm rot="16200000">
            <a:off x="7501439" y="2558857"/>
            <a:ext cx="881395" cy="523220"/>
          </a:xfrm>
          <a:prstGeom prst="rect">
            <a:avLst/>
          </a:prstGeom>
          <a:noFill/>
        </p:spPr>
        <p:txBody>
          <a:bodyPr wrap="none" rtlCol="0">
            <a:spAutoFit/>
          </a:bodyPr>
          <a:lstStyle/>
          <a:p>
            <a:pPr algn="ctr"/>
            <a:r>
              <a:rPr lang="nl-NL" sz="1400" dirty="0"/>
              <a:t>(Erkend) </a:t>
            </a:r>
          </a:p>
          <a:p>
            <a:pPr algn="ctr"/>
            <a:r>
              <a:rPr lang="nl-NL" sz="1400" dirty="0"/>
              <a:t>hersteller</a:t>
            </a:r>
          </a:p>
        </p:txBody>
      </p:sp>
      <p:sp>
        <p:nvSpPr>
          <p:cNvPr id="88" name="Tekstvak 87">
            <a:extLst>
              <a:ext uri="{FF2B5EF4-FFF2-40B4-BE49-F238E27FC236}">
                <a16:creationId xmlns:a16="http://schemas.microsoft.com/office/drawing/2014/main" id="{923AEF68-163B-48CF-B72A-28E2DB5EF343}"/>
              </a:ext>
            </a:extLst>
          </p:cNvPr>
          <p:cNvSpPr txBox="1"/>
          <p:nvPr/>
        </p:nvSpPr>
        <p:spPr>
          <a:xfrm rot="16200000">
            <a:off x="7541225" y="1527987"/>
            <a:ext cx="801823" cy="369332"/>
          </a:xfrm>
          <a:prstGeom prst="rect">
            <a:avLst/>
          </a:prstGeom>
          <a:noFill/>
        </p:spPr>
        <p:txBody>
          <a:bodyPr wrap="none" rtlCol="0">
            <a:spAutoFit/>
          </a:bodyPr>
          <a:lstStyle/>
          <a:p>
            <a:r>
              <a:rPr lang="nl-NL" dirty="0"/>
              <a:t>Dealer</a:t>
            </a:r>
          </a:p>
        </p:txBody>
      </p:sp>
      <p:sp>
        <p:nvSpPr>
          <p:cNvPr id="89" name="Ovaal 88">
            <a:extLst>
              <a:ext uri="{FF2B5EF4-FFF2-40B4-BE49-F238E27FC236}">
                <a16:creationId xmlns:a16="http://schemas.microsoft.com/office/drawing/2014/main" id="{6D54AA1E-7FCC-49C9-AFBE-FEEB6F9977AE}"/>
              </a:ext>
            </a:extLst>
          </p:cNvPr>
          <p:cNvSpPr/>
          <p:nvPr/>
        </p:nvSpPr>
        <p:spPr>
          <a:xfrm>
            <a:off x="1045128" y="3024476"/>
            <a:ext cx="216000" cy="216000"/>
          </a:xfrm>
          <a:prstGeom prst="ellipse">
            <a:avLst/>
          </a:prstGeom>
          <a:solidFill>
            <a:srgbClr val="FFD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1</a:t>
            </a:r>
          </a:p>
        </p:txBody>
      </p:sp>
      <p:sp>
        <p:nvSpPr>
          <p:cNvPr id="90" name="Ovaal 89">
            <a:extLst>
              <a:ext uri="{FF2B5EF4-FFF2-40B4-BE49-F238E27FC236}">
                <a16:creationId xmlns:a16="http://schemas.microsoft.com/office/drawing/2014/main" id="{FCC6228C-6D70-4385-810F-C0A0C7A25101}"/>
              </a:ext>
            </a:extLst>
          </p:cNvPr>
          <p:cNvSpPr/>
          <p:nvPr/>
        </p:nvSpPr>
        <p:spPr>
          <a:xfrm>
            <a:off x="5461583" y="2916476"/>
            <a:ext cx="216000" cy="216000"/>
          </a:xfrm>
          <a:prstGeom prst="ellipse">
            <a:avLst/>
          </a:prstGeom>
          <a:solidFill>
            <a:srgbClr val="FFD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2</a:t>
            </a:r>
          </a:p>
        </p:txBody>
      </p:sp>
      <p:sp>
        <p:nvSpPr>
          <p:cNvPr id="91" name="Ovaal 90">
            <a:extLst>
              <a:ext uri="{FF2B5EF4-FFF2-40B4-BE49-F238E27FC236}">
                <a16:creationId xmlns:a16="http://schemas.microsoft.com/office/drawing/2014/main" id="{2A79DEF7-57EC-499F-A225-9E5C341FC399}"/>
              </a:ext>
            </a:extLst>
          </p:cNvPr>
          <p:cNvSpPr/>
          <p:nvPr/>
        </p:nvSpPr>
        <p:spPr>
          <a:xfrm>
            <a:off x="7354306" y="2489733"/>
            <a:ext cx="216000" cy="216000"/>
          </a:xfrm>
          <a:prstGeom prst="ellipse">
            <a:avLst/>
          </a:prstGeom>
          <a:solidFill>
            <a:srgbClr val="FFD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3</a:t>
            </a:r>
          </a:p>
        </p:txBody>
      </p:sp>
      <p:sp>
        <p:nvSpPr>
          <p:cNvPr id="92" name="Ovaal 91">
            <a:extLst>
              <a:ext uri="{FF2B5EF4-FFF2-40B4-BE49-F238E27FC236}">
                <a16:creationId xmlns:a16="http://schemas.microsoft.com/office/drawing/2014/main" id="{B08EA6B7-ABAD-4304-B9D6-BC4FF56EB64B}"/>
              </a:ext>
            </a:extLst>
          </p:cNvPr>
          <p:cNvSpPr/>
          <p:nvPr/>
        </p:nvSpPr>
        <p:spPr>
          <a:xfrm>
            <a:off x="7349549" y="1387844"/>
            <a:ext cx="216000" cy="216000"/>
          </a:xfrm>
          <a:prstGeom prst="ellipse">
            <a:avLst/>
          </a:prstGeom>
          <a:solidFill>
            <a:srgbClr val="1248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4</a:t>
            </a:r>
          </a:p>
        </p:txBody>
      </p:sp>
      <p:sp>
        <p:nvSpPr>
          <p:cNvPr id="2" name="Rechthoek: afgeronde hoeken 1">
            <a:extLst>
              <a:ext uri="{FF2B5EF4-FFF2-40B4-BE49-F238E27FC236}">
                <a16:creationId xmlns:a16="http://schemas.microsoft.com/office/drawing/2014/main" id="{ACE00C3D-3199-4064-93AC-9A2EFB2E6127}"/>
              </a:ext>
            </a:extLst>
          </p:cNvPr>
          <p:cNvSpPr/>
          <p:nvPr/>
        </p:nvSpPr>
        <p:spPr>
          <a:xfrm>
            <a:off x="2303950" y="2363392"/>
            <a:ext cx="521891" cy="177398"/>
          </a:xfrm>
          <a:prstGeom prst="roundRect">
            <a:avLst/>
          </a:prstGeom>
          <a:solidFill>
            <a:srgbClr val="C1001F"/>
          </a:solidFill>
          <a:ln>
            <a:solidFill>
              <a:srgbClr val="FECB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a:latin typeface="Verdana" panose="020B0604030504040204" pitchFamily="34" charset="0"/>
                <a:ea typeface="Verdana" panose="020B0604030504040204" pitchFamily="34" charset="0"/>
              </a:rPr>
              <a:t>AST3</a:t>
            </a:r>
          </a:p>
        </p:txBody>
      </p:sp>
      <p:sp>
        <p:nvSpPr>
          <p:cNvPr id="20" name="Rechthoek: afgeronde hoeken 19">
            <a:extLst>
              <a:ext uri="{FF2B5EF4-FFF2-40B4-BE49-F238E27FC236}">
                <a16:creationId xmlns:a16="http://schemas.microsoft.com/office/drawing/2014/main" id="{3A8FD468-15D0-4BF1-82DC-AD07A5D119D6}"/>
              </a:ext>
            </a:extLst>
          </p:cNvPr>
          <p:cNvSpPr/>
          <p:nvPr/>
        </p:nvSpPr>
        <p:spPr>
          <a:xfrm>
            <a:off x="2872411" y="2356291"/>
            <a:ext cx="521891" cy="177398"/>
          </a:xfrm>
          <a:prstGeom prst="roundRect">
            <a:avLst/>
          </a:prstGeom>
          <a:solidFill>
            <a:srgbClr val="C1001F"/>
          </a:solidFill>
          <a:ln>
            <a:solidFill>
              <a:srgbClr val="FECB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a:latin typeface="Verdana" panose="020B0604030504040204" pitchFamily="34" charset="0"/>
                <a:ea typeface="Verdana" panose="020B0604030504040204" pitchFamily="34" charset="0"/>
              </a:rPr>
              <a:t>SH3</a:t>
            </a:r>
          </a:p>
        </p:txBody>
      </p:sp>
      <p:sp>
        <p:nvSpPr>
          <p:cNvPr id="21" name="Rechthoek: afgeronde hoeken 20">
            <a:extLst>
              <a:ext uri="{FF2B5EF4-FFF2-40B4-BE49-F238E27FC236}">
                <a16:creationId xmlns:a16="http://schemas.microsoft.com/office/drawing/2014/main" id="{17BD3C4C-35F6-4E30-A38D-D65E15593A6F}"/>
              </a:ext>
            </a:extLst>
          </p:cNvPr>
          <p:cNvSpPr/>
          <p:nvPr/>
        </p:nvSpPr>
        <p:spPr>
          <a:xfrm>
            <a:off x="3432058" y="2356291"/>
            <a:ext cx="521891" cy="177398"/>
          </a:xfrm>
          <a:prstGeom prst="roundRect">
            <a:avLst/>
          </a:prstGeom>
          <a:solidFill>
            <a:srgbClr val="C1001F"/>
          </a:solidFill>
          <a:ln>
            <a:solidFill>
              <a:srgbClr val="FECB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a:latin typeface="Verdana" panose="020B0604030504040204" pitchFamily="34" charset="0"/>
                <a:ea typeface="Verdana" panose="020B0604030504040204" pitchFamily="34" charset="0"/>
              </a:rPr>
              <a:t>S3</a:t>
            </a:r>
          </a:p>
        </p:txBody>
      </p:sp>
      <p:sp>
        <p:nvSpPr>
          <p:cNvPr id="22" name="Rechthoek: afgeronde hoeken 21">
            <a:extLst>
              <a:ext uri="{FF2B5EF4-FFF2-40B4-BE49-F238E27FC236}">
                <a16:creationId xmlns:a16="http://schemas.microsoft.com/office/drawing/2014/main" id="{DA38151B-30D7-44AD-B625-7C28AE149C60}"/>
              </a:ext>
            </a:extLst>
          </p:cNvPr>
          <p:cNvSpPr/>
          <p:nvPr/>
        </p:nvSpPr>
        <p:spPr>
          <a:xfrm>
            <a:off x="5951374" y="3095142"/>
            <a:ext cx="521891" cy="177398"/>
          </a:xfrm>
          <a:prstGeom prst="roundRect">
            <a:avLst/>
          </a:prstGeom>
          <a:solidFill>
            <a:srgbClr val="FECB00"/>
          </a:solidFill>
          <a:ln>
            <a:solidFill>
              <a:srgbClr val="C1001F"/>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de-DE" sz="800" dirty="0">
                <a:solidFill>
                  <a:schemeClr val="tx1"/>
                </a:solidFill>
                <a:latin typeface="Verdana" panose="020B0604030504040204" pitchFamily="34" charset="0"/>
                <a:ea typeface="Verdana" panose="020B0604030504040204" pitchFamily="34" charset="0"/>
              </a:rPr>
              <a:t>AST3+</a:t>
            </a:r>
          </a:p>
        </p:txBody>
      </p:sp>
      <p:sp>
        <p:nvSpPr>
          <p:cNvPr id="23" name="Rechthoek: afgeronde hoeken 22">
            <a:extLst>
              <a:ext uri="{FF2B5EF4-FFF2-40B4-BE49-F238E27FC236}">
                <a16:creationId xmlns:a16="http://schemas.microsoft.com/office/drawing/2014/main" id="{68877AE5-AEF2-49FC-BA3E-905ADFCE1DB5}"/>
              </a:ext>
            </a:extLst>
          </p:cNvPr>
          <p:cNvSpPr/>
          <p:nvPr/>
        </p:nvSpPr>
        <p:spPr>
          <a:xfrm>
            <a:off x="5951374" y="2289045"/>
            <a:ext cx="521891" cy="177398"/>
          </a:xfrm>
          <a:prstGeom prst="roundRect">
            <a:avLst/>
          </a:prstGeom>
          <a:solidFill>
            <a:srgbClr val="FECB00"/>
          </a:solidFill>
          <a:ln>
            <a:solidFill>
              <a:srgbClr val="C1001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a:solidFill>
                  <a:schemeClr val="tx1"/>
                </a:solidFill>
                <a:latin typeface="Verdana" panose="020B0604030504040204" pitchFamily="34" charset="0"/>
                <a:ea typeface="Verdana" panose="020B0604030504040204" pitchFamily="34" charset="0"/>
              </a:rPr>
              <a:t>SH3+</a:t>
            </a:r>
          </a:p>
        </p:txBody>
      </p:sp>
      <p:sp>
        <p:nvSpPr>
          <p:cNvPr id="24" name="Rechthoek: afgeronde hoeken 23">
            <a:extLst>
              <a:ext uri="{FF2B5EF4-FFF2-40B4-BE49-F238E27FC236}">
                <a16:creationId xmlns:a16="http://schemas.microsoft.com/office/drawing/2014/main" id="{D62460AA-70CA-4F63-A3BF-67BC41515212}"/>
              </a:ext>
            </a:extLst>
          </p:cNvPr>
          <p:cNvSpPr/>
          <p:nvPr/>
        </p:nvSpPr>
        <p:spPr>
          <a:xfrm>
            <a:off x="6514946" y="2287862"/>
            <a:ext cx="521891" cy="177398"/>
          </a:xfrm>
          <a:prstGeom prst="roundRect">
            <a:avLst/>
          </a:prstGeom>
          <a:solidFill>
            <a:srgbClr val="FECB00"/>
          </a:solidFill>
          <a:ln>
            <a:solidFill>
              <a:srgbClr val="C1001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a:solidFill>
                  <a:schemeClr val="tx1"/>
                </a:solidFill>
                <a:latin typeface="Verdana" panose="020B0604030504040204" pitchFamily="34" charset="0"/>
                <a:ea typeface="Verdana" panose="020B0604030504040204" pitchFamily="34" charset="0"/>
              </a:rPr>
              <a:t>S3+</a:t>
            </a:r>
          </a:p>
        </p:txBody>
      </p:sp>
      <p:pic>
        <p:nvPicPr>
          <p:cNvPr id="26" name="Graphic 25">
            <a:extLst>
              <a:ext uri="{FF2B5EF4-FFF2-40B4-BE49-F238E27FC236}">
                <a16:creationId xmlns:a16="http://schemas.microsoft.com/office/drawing/2014/main" id="{B07E6D71-B65F-46EF-BCC6-EF8D1B4225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40170" y="1663121"/>
            <a:ext cx="360000" cy="360000"/>
          </a:xfrm>
          <a:prstGeom prst="rect">
            <a:avLst/>
          </a:prstGeom>
        </p:spPr>
      </p:pic>
      <p:pic>
        <p:nvPicPr>
          <p:cNvPr id="27" name="Graphic 26">
            <a:extLst>
              <a:ext uri="{FF2B5EF4-FFF2-40B4-BE49-F238E27FC236}">
                <a16:creationId xmlns:a16="http://schemas.microsoft.com/office/drawing/2014/main" id="{2BE656E8-5E4B-4DCB-8CE4-513C590D16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7212" y="1663121"/>
            <a:ext cx="360000" cy="360000"/>
          </a:xfrm>
          <a:prstGeom prst="rect">
            <a:avLst/>
          </a:prstGeom>
        </p:spPr>
      </p:pic>
      <p:pic>
        <p:nvPicPr>
          <p:cNvPr id="28" name="Graphic 27">
            <a:extLst>
              <a:ext uri="{FF2B5EF4-FFF2-40B4-BE49-F238E27FC236}">
                <a16:creationId xmlns:a16="http://schemas.microsoft.com/office/drawing/2014/main" id="{4FCC880F-B5C5-48BD-8F4C-55403F2530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13691" y="1663121"/>
            <a:ext cx="360000" cy="360000"/>
          </a:xfrm>
          <a:prstGeom prst="rect">
            <a:avLst/>
          </a:prstGeom>
        </p:spPr>
      </p:pic>
      <p:pic>
        <p:nvPicPr>
          <p:cNvPr id="29" name="Graphic 28">
            <a:extLst>
              <a:ext uri="{FF2B5EF4-FFF2-40B4-BE49-F238E27FC236}">
                <a16:creationId xmlns:a16="http://schemas.microsoft.com/office/drawing/2014/main" id="{3BA37B6D-0F1E-455D-B88E-61E0C24D32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66649" y="1663121"/>
            <a:ext cx="360000" cy="360000"/>
          </a:xfrm>
          <a:prstGeom prst="rect">
            <a:avLst/>
          </a:prstGeom>
        </p:spPr>
      </p:pic>
      <p:pic>
        <p:nvPicPr>
          <p:cNvPr id="30" name="Graphic 29">
            <a:extLst>
              <a:ext uri="{FF2B5EF4-FFF2-40B4-BE49-F238E27FC236}">
                <a16:creationId xmlns:a16="http://schemas.microsoft.com/office/drawing/2014/main" id="{7BC55160-BF81-4A6F-BA1E-85A234140C1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3128" y="1663121"/>
            <a:ext cx="360000" cy="360000"/>
          </a:xfrm>
          <a:prstGeom prst="rect">
            <a:avLst/>
          </a:prstGeom>
        </p:spPr>
      </p:pic>
      <p:pic>
        <p:nvPicPr>
          <p:cNvPr id="32" name="Graphic 31">
            <a:extLst>
              <a:ext uri="{FF2B5EF4-FFF2-40B4-BE49-F238E27FC236}">
                <a16:creationId xmlns:a16="http://schemas.microsoft.com/office/drawing/2014/main" id="{AB30BE45-D17D-46C8-B362-DD046D647D9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34256" y="1663121"/>
            <a:ext cx="360000" cy="360000"/>
          </a:xfrm>
          <a:prstGeom prst="rect">
            <a:avLst/>
          </a:prstGeom>
        </p:spPr>
      </p:pic>
      <p:pic>
        <p:nvPicPr>
          <p:cNvPr id="33" name="Graphic 32">
            <a:extLst>
              <a:ext uri="{FF2B5EF4-FFF2-40B4-BE49-F238E27FC236}">
                <a16:creationId xmlns:a16="http://schemas.microsoft.com/office/drawing/2014/main" id="{D9898558-8156-4515-BB1D-BB22FC9128C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60733" y="1663121"/>
            <a:ext cx="360000" cy="360000"/>
          </a:xfrm>
          <a:prstGeom prst="rect">
            <a:avLst/>
          </a:prstGeom>
        </p:spPr>
      </p:pic>
    </p:spTree>
    <p:extLst>
      <p:ext uri="{BB962C8B-B14F-4D97-AF65-F5344CB8AC3E}">
        <p14:creationId xmlns:p14="http://schemas.microsoft.com/office/powerpoint/2010/main" val="1641489472"/>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09DCF1CC-14C9-4B53-83F2-10CD3FCDFB86}"/>
              </a:ext>
            </a:extLst>
          </p:cNvPr>
          <p:cNvSpPr/>
          <p:nvPr/>
        </p:nvSpPr>
        <p:spPr>
          <a:xfrm>
            <a:off x="141250" y="2325646"/>
            <a:ext cx="2572214" cy="13988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nchorCtr="1"/>
          <a:lstStyle/>
          <a:p>
            <a:endParaRPr lang="nl-NL" sz="1400" dirty="0">
              <a:solidFill>
                <a:schemeClr val="tx1"/>
              </a:solidFill>
            </a:endParaRPr>
          </a:p>
        </p:txBody>
      </p:sp>
      <p:graphicFrame>
        <p:nvGraphicFramePr>
          <p:cNvPr id="5" name="Grafiek 4">
            <a:extLst>
              <a:ext uri="{FF2B5EF4-FFF2-40B4-BE49-F238E27FC236}">
                <a16:creationId xmlns:a16="http://schemas.microsoft.com/office/drawing/2014/main" id="{893E7FB8-05E2-4492-ABF7-F26F8E0F62F4}"/>
              </a:ext>
            </a:extLst>
          </p:cNvPr>
          <p:cNvGraphicFramePr/>
          <p:nvPr/>
        </p:nvGraphicFramePr>
        <p:xfrm>
          <a:off x="141250" y="753309"/>
          <a:ext cx="6890847" cy="3636879"/>
        </p:xfrm>
        <a:graphic>
          <a:graphicData uri="http://schemas.openxmlformats.org/drawingml/2006/chart">
            <c:chart xmlns:c="http://schemas.openxmlformats.org/drawingml/2006/chart" xmlns:r="http://schemas.openxmlformats.org/officeDocument/2006/relationships" r:id="rId3"/>
          </a:graphicData>
        </a:graphic>
      </p:graphicFrame>
      <p:sp>
        <p:nvSpPr>
          <p:cNvPr id="2" name="Ondertitel 1">
            <a:extLst>
              <a:ext uri="{FF2B5EF4-FFF2-40B4-BE49-F238E27FC236}">
                <a16:creationId xmlns:a16="http://schemas.microsoft.com/office/drawing/2014/main" id="{32011F45-9A2E-4AA5-B870-D359A0F10201}"/>
              </a:ext>
            </a:extLst>
          </p:cNvPr>
          <p:cNvSpPr>
            <a:spLocks noGrp="1"/>
          </p:cNvSpPr>
          <p:nvPr>
            <p:ph type="subTitle" idx="1"/>
          </p:nvPr>
        </p:nvSpPr>
        <p:spPr>
          <a:xfrm>
            <a:off x="507772" y="455195"/>
            <a:ext cx="8260143" cy="317908"/>
          </a:xfrm>
        </p:spPr>
        <p:txBody>
          <a:bodyPr/>
          <a:lstStyle/>
          <a:p>
            <a:r>
              <a:rPr lang="de-DE" dirty="0" err="1"/>
              <a:t>Categorisering</a:t>
            </a:r>
            <a:r>
              <a:rPr lang="de-DE" dirty="0"/>
              <a:t> </a:t>
            </a:r>
            <a:r>
              <a:rPr lang="de-DE" dirty="0" err="1"/>
              <a:t>Werkzaamheden</a:t>
            </a:r>
            <a:r>
              <a:rPr lang="de-DE" dirty="0"/>
              <a:t> per </a:t>
            </a:r>
            <a:r>
              <a:rPr lang="de-DE" dirty="0" err="1"/>
              <a:t>voertuig</a:t>
            </a:r>
            <a:r>
              <a:rPr lang="de-DE" dirty="0"/>
              <a:t>/schade</a:t>
            </a:r>
          </a:p>
        </p:txBody>
      </p:sp>
      <p:sp>
        <p:nvSpPr>
          <p:cNvPr id="6" name="Ovaal 5">
            <a:extLst>
              <a:ext uri="{FF2B5EF4-FFF2-40B4-BE49-F238E27FC236}">
                <a16:creationId xmlns:a16="http://schemas.microsoft.com/office/drawing/2014/main" id="{76BF4A7D-C859-4F2F-89F4-C38F86BD9B38}"/>
              </a:ext>
            </a:extLst>
          </p:cNvPr>
          <p:cNvSpPr/>
          <p:nvPr/>
        </p:nvSpPr>
        <p:spPr>
          <a:xfrm>
            <a:off x="6118456" y="3569397"/>
            <a:ext cx="360000" cy="360000"/>
          </a:xfrm>
          <a:prstGeom prst="ellipse">
            <a:avLst/>
          </a:prstGeom>
          <a:solidFill>
            <a:srgbClr val="C1001F"/>
          </a:solidFill>
          <a:ln>
            <a:solidFill>
              <a:srgbClr val="FEC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1</a:t>
            </a:r>
          </a:p>
        </p:txBody>
      </p:sp>
      <p:sp>
        <p:nvSpPr>
          <p:cNvPr id="7" name="Ovaal 6">
            <a:extLst>
              <a:ext uri="{FF2B5EF4-FFF2-40B4-BE49-F238E27FC236}">
                <a16:creationId xmlns:a16="http://schemas.microsoft.com/office/drawing/2014/main" id="{BF2A394A-DB13-4460-8EB5-42A173F4D107}"/>
              </a:ext>
            </a:extLst>
          </p:cNvPr>
          <p:cNvSpPr/>
          <p:nvPr/>
        </p:nvSpPr>
        <p:spPr>
          <a:xfrm>
            <a:off x="3605031" y="4065746"/>
            <a:ext cx="360000" cy="360000"/>
          </a:xfrm>
          <a:prstGeom prst="ellipse">
            <a:avLst/>
          </a:prstGeom>
          <a:solidFill>
            <a:srgbClr val="FFD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2</a:t>
            </a:r>
          </a:p>
        </p:txBody>
      </p:sp>
      <p:sp>
        <p:nvSpPr>
          <p:cNvPr id="9" name="Ovaal 8">
            <a:extLst>
              <a:ext uri="{FF2B5EF4-FFF2-40B4-BE49-F238E27FC236}">
                <a16:creationId xmlns:a16="http://schemas.microsoft.com/office/drawing/2014/main" id="{E7D42186-9AE8-43C0-A986-3C6D2CE75337}"/>
              </a:ext>
            </a:extLst>
          </p:cNvPr>
          <p:cNvSpPr/>
          <p:nvPr/>
        </p:nvSpPr>
        <p:spPr>
          <a:xfrm>
            <a:off x="3081607" y="1725020"/>
            <a:ext cx="360000" cy="360000"/>
          </a:xfrm>
          <a:prstGeom prst="ellipse">
            <a:avLst/>
          </a:prstGeom>
          <a:solidFill>
            <a:srgbClr val="7778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FECB00"/>
                </a:solidFill>
              </a:rPr>
              <a:t>3</a:t>
            </a:r>
          </a:p>
        </p:txBody>
      </p:sp>
      <p:sp>
        <p:nvSpPr>
          <p:cNvPr id="10" name="Ovaal 9">
            <a:extLst>
              <a:ext uri="{FF2B5EF4-FFF2-40B4-BE49-F238E27FC236}">
                <a16:creationId xmlns:a16="http://schemas.microsoft.com/office/drawing/2014/main" id="{DAF138E1-1F2D-437A-A16E-FC833D3CF7C6}"/>
              </a:ext>
            </a:extLst>
          </p:cNvPr>
          <p:cNvSpPr/>
          <p:nvPr/>
        </p:nvSpPr>
        <p:spPr>
          <a:xfrm>
            <a:off x="5551268" y="1154004"/>
            <a:ext cx="360000" cy="360000"/>
          </a:xfrm>
          <a:prstGeom prst="ellipse">
            <a:avLst/>
          </a:prstGeom>
          <a:solidFill>
            <a:srgbClr val="806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FECB00"/>
                </a:solidFill>
              </a:rPr>
              <a:t>4</a:t>
            </a:r>
          </a:p>
        </p:txBody>
      </p:sp>
      <p:sp>
        <p:nvSpPr>
          <p:cNvPr id="3" name="Tekstvak 2">
            <a:extLst>
              <a:ext uri="{FF2B5EF4-FFF2-40B4-BE49-F238E27FC236}">
                <a16:creationId xmlns:a16="http://schemas.microsoft.com/office/drawing/2014/main" id="{CAD58FDB-AC93-47DC-B1DC-585C2575D526}"/>
              </a:ext>
            </a:extLst>
          </p:cNvPr>
          <p:cNvSpPr txBox="1"/>
          <p:nvPr/>
        </p:nvSpPr>
        <p:spPr>
          <a:xfrm>
            <a:off x="7394663" y="2210230"/>
            <a:ext cx="1457450" cy="230832"/>
          </a:xfrm>
          <a:prstGeom prst="rect">
            <a:avLst/>
          </a:prstGeom>
          <a:noFill/>
        </p:spPr>
        <p:txBody>
          <a:bodyPr wrap="none" rtlCol="0">
            <a:spAutoFit/>
          </a:bodyPr>
          <a:lstStyle/>
          <a:p>
            <a:r>
              <a:rPr lang="de-DE" sz="900" dirty="0">
                <a:latin typeface="Verdana" panose="020B0604030504040204" pitchFamily="34" charset="0"/>
                <a:ea typeface="Verdana" panose="020B0604030504040204" pitchFamily="34" charset="0"/>
              </a:rPr>
              <a:t>Corsa 2013 LA </a:t>
            </a:r>
            <a:r>
              <a:rPr lang="de-DE" sz="900" dirty="0" err="1">
                <a:latin typeface="Verdana" panose="020B0604030504040204" pitchFamily="34" charset="0"/>
                <a:ea typeface="Verdana" panose="020B0604030504040204" pitchFamily="34" charset="0"/>
              </a:rPr>
              <a:t>paneel</a:t>
            </a:r>
            <a:endParaRPr lang="de-DE" sz="900" dirty="0">
              <a:latin typeface="Verdana" panose="020B0604030504040204" pitchFamily="34" charset="0"/>
              <a:ea typeface="Verdana" panose="020B0604030504040204" pitchFamily="34" charset="0"/>
            </a:endParaRPr>
          </a:p>
        </p:txBody>
      </p:sp>
      <p:sp>
        <p:nvSpPr>
          <p:cNvPr id="11" name="Tekstvak 10">
            <a:extLst>
              <a:ext uri="{FF2B5EF4-FFF2-40B4-BE49-F238E27FC236}">
                <a16:creationId xmlns:a16="http://schemas.microsoft.com/office/drawing/2014/main" id="{F5B471CA-1815-4C94-B034-D19A907699F8}"/>
              </a:ext>
            </a:extLst>
          </p:cNvPr>
          <p:cNvSpPr txBox="1"/>
          <p:nvPr/>
        </p:nvSpPr>
        <p:spPr>
          <a:xfrm>
            <a:off x="7405884" y="2458742"/>
            <a:ext cx="1435008" cy="369332"/>
          </a:xfrm>
          <a:prstGeom prst="rect">
            <a:avLst/>
          </a:prstGeom>
          <a:noFill/>
        </p:spPr>
        <p:txBody>
          <a:bodyPr wrap="none" rtlCol="0">
            <a:spAutoFit/>
          </a:bodyPr>
          <a:lstStyle/>
          <a:p>
            <a:r>
              <a:rPr lang="de-DE" sz="900" dirty="0">
                <a:latin typeface="Verdana" panose="020B0604030504040204" pitchFamily="34" charset="0"/>
                <a:ea typeface="Verdana" panose="020B0604030504040204" pitchFamily="34" charset="0"/>
              </a:rPr>
              <a:t>Tesla 2016 </a:t>
            </a:r>
            <a:r>
              <a:rPr lang="de-DE" sz="900" dirty="0" err="1">
                <a:latin typeface="Verdana" panose="020B0604030504040204" pitchFamily="34" charset="0"/>
                <a:ea typeface="Verdana" panose="020B0604030504040204" pitchFamily="34" charset="0"/>
              </a:rPr>
              <a:t>voorzijde</a:t>
            </a:r>
            <a:r>
              <a:rPr lang="de-DE" sz="900" dirty="0">
                <a:latin typeface="Verdana" panose="020B0604030504040204" pitchFamily="34" charset="0"/>
                <a:ea typeface="Verdana" panose="020B0604030504040204" pitchFamily="34" charset="0"/>
              </a:rPr>
              <a:t> </a:t>
            </a:r>
          </a:p>
          <a:p>
            <a:r>
              <a:rPr lang="de-DE" sz="900" dirty="0">
                <a:latin typeface="Verdana" panose="020B0604030504040204" pitchFamily="34" charset="0"/>
                <a:ea typeface="Verdana" panose="020B0604030504040204" pitchFamily="34" charset="0"/>
              </a:rPr>
              <a:t>&amp; </a:t>
            </a:r>
            <a:r>
              <a:rPr lang="de-DE" sz="900" dirty="0" err="1">
                <a:latin typeface="Verdana" panose="020B0604030504040204" pitchFamily="34" charset="0"/>
                <a:ea typeface="Verdana" panose="020B0604030504040204" pitchFamily="34" charset="0"/>
              </a:rPr>
              <a:t>ruit</a:t>
            </a:r>
            <a:endParaRPr lang="de-DE" sz="900" dirty="0">
              <a:latin typeface="Verdana" panose="020B0604030504040204" pitchFamily="34" charset="0"/>
              <a:ea typeface="Verdana" panose="020B0604030504040204" pitchFamily="34" charset="0"/>
            </a:endParaRPr>
          </a:p>
        </p:txBody>
      </p:sp>
      <p:sp>
        <p:nvSpPr>
          <p:cNvPr id="12" name="Tekstvak 11">
            <a:extLst>
              <a:ext uri="{FF2B5EF4-FFF2-40B4-BE49-F238E27FC236}">
                <a16:creationId xmlns:a16="http://schemas.microsoft.com/office/drawing/2014/main" id="{A2D70F8B-B62E-450E-A259-BF5A35A97F38}"/>
              </a:ext>
            </a:extLst>
          </p:cNvPr>
          <p:cNvSpPr txBox="1"/>
          <p:nvPr/>
        </p:nvSpPr>
        <p:spPr>
          <a:xfrm>
            <a:off x="7405884" y="2828074"/>
            <a:ext cx="1210588" cy="230832"/>
          </a:xfrm>
          <a:prstGeom prst="rect">
            <a:avLst/>
          </a:prstGeom>
          <a:noFill/>
        </p:spPr>
        <p:txBody>
          <a:bodyPr wrap="none" rtlCol="0">
            <a:spAutoFit/>
          </a:bodyPr>
          <a:lstStyle/>
          <a:p>
            <a:r>
              <a:rPr lang="de-DE" sz="900" dirty="0">
                <a:latin typeface="Verdana" panose="020B0604030504040204" pitchFamily="34" charset="0"/>
                <a:ea typeface="Verdana" panose="020B0604030504040204" pitchFamily="34" charset="0"/>
              </a:rPr>
              <a:t>3-serie 2019 </a:t>
            </a:r>
            <a:r>
              <a:rPr lang="de-DE" sz="900" dirty="0" err="1">
                <a:latin typeface="Verdana" panose="020B0604030504040204" pitchFamily="34" charset="0"/>
                <a:ea typeface="Verdana" panose="020B0604030504040204" pitchFamily="34" charset="0"/>
              </a:rPr>
              <a:t>navi</a:t>
            </a:r>
            <a:endParaRPr lang="de-DE" sz="900" dirty="0">
              <a:latin typeface="Verdana" panose="020B0604030504040204" pitchFamily="34" charset="0"/>
              <a:ea typeface="Verdana" panose="020B0604030504040204" pitchFamily="34" charset="0"/>
            </a:endParaRPr>
          </a:p>
        </p:txBody>
      </p:sp>
      <p:graphicFrame>
        <p:nvGraphicFramePr>
          <p:cNvPr id="13" name="Grafiek 12">
            <a:extLst>
              <a:ext uri="{FF2B5EF4-FFF2-40B4-BE49-F238E27FC236}">
                <a16:creationId xmlns:a16="http://schemas.microsoft.com/office/drawing/2014/main" id="{2F1DA7A3-BAA0-4103-B98E-1849AE4E8CB0}"/>
              </a:ext>
            </a:extLst>
          </p:cNvPr>
          <p:cNvGraphicFramePr/>
          <p:nvPr>
            <p:extLst>
              <p:ext uri="{D42A27DB-BD31-4B8C-83A1-F6EECF244321}">
                <p14:modId xmlns:p14="http://schemas.microsoft.com/office/powerpoint/2010/main" val="3248823869"/>
              </p:ext>
            </p:extLst>
          </p:nvPr>
        </p:nvGraphicFramePr>
        <p:xfrm>
          <a:off x="-309208" y="873560"/>
          <a:ext cx="7828478" cy="33963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31971563"/>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F0F1E28-05BE-4F19-9DB3-54B2A51653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228" y="1303615"/>
            <a:ext cx="3393720" cy="3393720"/>
          </a:xfrm>
          <a:prstGeom prst="rect">
            <a:avLst/>
          </a:prstGeom>
        </p:spPr>
      </p:pic>
      <p:sp>
        <p:nvSpPr>
          <p:cNvPr id="3" name="Ondertitel 2">
            <a:extLst>
              <a:ext uri="{FF2B5EF4-FFF2-40B4-BE49-F238E27FC236}">
                <a16:creationId xmlns:a16="http://schemas.microsoft.com/office/drawing/2014/main" id="{B626316A-4EE3-4B9E-B4B5-A37A10F339B4}"/>
              </a:ext>
            </a:extLst>
          </p:cNvPr>
          <p:cNvSpPr>
            <a:spLocks noGrp="1"/>
          </p:cNvSpPr>
          <p:nvPr>
            <p:ph type="subTitle" idx="1"/>
          </p:nvPr>
        </p:nvSpPr>
        <p:spPr>
          <a:xfrm>
            <a:off x="507772" y="455195"/>
            <a:ext cx="8542443" cy="317908"/>
          </a:xfrm>
        </p:spPr>
        <p:txBody>
          <a:bodyPr/>
          <a:lstStyle/>
          <a:p>
            <a:r>
              <a:rPr lang="nl-NL" dirty="0"/>
              <a:t>Branchenormering moet relevant blijven</a:t>
            </a:r>
            <a:endParaRPr lang="de-DE" dirty="0"/>
          </a:p>
        </p:txBody>
      </p:sp>
      <p:sp>
        <p:nvSpPr>
          <p:cNvPr id="6" name="Rechthoek 5">
            <a:extLst>
              <a:ext uri="{FF2B5EF4-FFF2-40B4-BE49-F238E27FC236}">
                <a16:creationId xmlns:a16="http://schemas.microsoft.com/office/drawing/2014/main" id="{A65AC2FC-72E4-4400-826E-01DC26A9501F}"/>
              </a:ext>
            </a:extLst>
          </p:cNvPr>
          <p:cNvSpPr/>
          <p:nvPr/>
        </p:nvSpPr>
        <p:spPr>
          <a:xfrm>
            <a:off x="592931" y="1935178"/>
            <a:ext cx="2721769" cy="423193"/>
          </a:xfrm>
          <a:prstGeom prst="rect">
            <a:avLst/>
          </a:prstGeom>
        </p:spPr>
        <p:txBody>
          <a:bodyPr wrap="square">
            <a:spAutoFit/>
          </a:bodyPr>
          <a:lstStyle/>
          <a:p>
            <a:pPr algn="ctr"/>
            <a:r>
              <a:rPr lang="de-DE" sz="1050" dirty="0" err="1">
                <a:latin typeface="Verdana" panose="020B0604030504040204" pitchFamily="34" charset="0"/>
                <a:ea typeface="Verdana" panose="020B0604030504040204" pitchFamily="34" charset="0"/>
              </a:rPr>
              <a:t>Gezamenlijke</a:t>
            </a:r>
            <a:r>
              <a:rPr lang="de-DE" sz="1050" dirty="0">
                <a:latin typeface="Verdana" panose="020B0604030504040204" pitchFamily="34" charset="0"/>
                <a:ea typeface="Verdana" panose="020B0604030504040204" pitchFamily="34" charset="0"/>
              </a:rPr>
              <a:t> branchenorm</a:t>
            </a:r>
          </a:p>
          <a:p>
            <a:pPr algn="ctr"/>
            <a:endParaRPr lang="de-DE" sz="1100" b="1" dirty="0"/>
          </a:p>
        </p:txBody>
      </p:sp>
      <p:grpSp>
        <p:nvGrpSpPr>
          <p:cNvPr id="30" name="Groep 29">
            <a:extLst>
              <a:ext uri="{FF2B5EF4-FFF2-40B4-BE49-F238E27FC236}">
                <a16:creationId xmlns:a16="http://schemas.microsoft.com/office/drawing/2014/main" id="{78B912BE-C2CB-451C-BE29-09C938037890}"/>
              </a:ext>
            </a:extLst>
          </p:cNvPr>
          <p:cNvGrpSpPr>
            <a:grpSpLocks noChangeAspect="1"/>
          </p:cNvGrpSpPr>
          <p:nvPr/>
        </p:nvGrpSpPr>
        <p:grpSpPr>
          <a:xfrm>
            <a:off x="710422" y="2271023"/>
            <a:ext cx="1055280" cy="360150"/>
            <a:chOff x="6786609" y="4272655"/>
            <a:chExt cx="2248716" cy="767452"/>
          </a:xfrm>
        </p:grpSpPr>
        <p:pic>
          <p:nvPicPr>
            <p:cNvPr id="31" name="Afbeelding 30">
              <a:extLst>
                <a:ext uri="{FF2B5EF4-FFF2-40B4-BE49-F238E27FC236}">
                  <a16:creationId xmlns:a16="http://schemas.microsoft.com/office/drawing/2014/main" id="{7639AF5A-658E-4C80-A585-906309DE350C}"/>
                </a:ext>
              </a:extLst>
            </p:cNvPr>
            <p:cNvPicPr>
              <a:picLocks noChangeAspect="1"/>
            </p:cNvPicPr>
            <p:nvPr/>
          </p:nvPicPr>
          <p:blipFill rotWithShape="1">
            <a:blip r:embed="rId5">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32" name="Afbeelding 31">
              <a:extLst>
                <a:ext uri="{FF2B5EF4-FFF2-40B4-BE49-F238E27FC236}">
                  <a16:creationId xmlns:a16="http://schemas.microsoft.com/office/drawing/2014/main" id="{8B25CC9B-C8E9-435A-881E-02315EBB7FEB}"/>
                </a:ext>
              </a:extLst>
            </p:cNvPr>
            <p:cNvPicPr>
              <a:picLocks noChangeAspect="1"/>
            </p:cNvPicPr>
            <p:nvPr/>
          </p:nvPicPr>
          <p:blipFill rotWithShape="1">
            <a:blip r:embed="rId6">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
        <p:nvSpPr>
          <p:cNvPr id="2" name="Tekstvak 1"/>
          <p:cNvSpPr txBox="1"/>
          <p:nvPr/>
        </p:nvSpPr>
        <p:spPr>
          <a:xfrm>
            <a:off x="4119409" y="1342130"/>
            <a:ext cx="4930806" cy="2816156"/>
          </a:xfrm>
          <a:prstGeom prst="rect">
            <a:avLst/>
          </a:prstGeom>
          <a:noFill/>
        </p:spPr>
        <p:txBody>
          <a:bodyPr wrap="square" rtlCol="0">
            <a:spAutoFit/>
          </a:bodyPr>
          <a:lstStyle/>
          <a:p>
            <a:r>
              <a:rPr lang="nl-NL" sz="1400" b="1" dirty="0">
                <a:latin typeface="Verdana" panose="020B0604030504040204" pitchFamily="34" charset="0"/>
                <a:ea typeface="Verdana" panose="020B0604030504040204" pitchFamily="34" charset="0"/>
              </a:rPr>
              <a:t>Opleiding en training lopen achter op technologische ontwikkelingen</a:t>
            </a:r>
          </a:p>
          <a:p>
            <a:pPr marL="171450" indent="-171450">
              <a:buClr>
                <a:schemeClr val="accent1"/>
              </a:buClr>
              <a:buFont typeface="Wingdings" panose="05000000000000000000" pitchFamily="2" charset="2"/>
              <a:buChar char="ü"/>
            </a:pPr>
            <a:endParaRPr lang="nl-NL" sz="1200" b="1" dirty="0">
              <a:latin typeface="Verdana" panose="020B0604030504040204" pitchFamily="34" charset="0"/>
              <a:ea typeface="Verdana" panose="020B0604030504040204" pitchFamily="34" charset="0"/>
            </a:endParaRPr>
          </a:p>
          <a:p>
            <a:pPr marL="171450" indent="-171450">
              <a:buClr>
                <a:schemeClr val="accent1"/>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rPr>
              <a:t>	</a:t>
            </a:r>
            <a:r>
              <a:rPr lang="nl-NL" sz="1100" b="1" dirty="0">
                <a:latin typeface="Verdana" panose="020B0604030504040204" pitchFamily="34" charset="0"/>
                <a:ea typeface="Verdana" panose="020B0604030504040204" pitchFamily="34" charset="0"/>
              </a:rPr>
              <a:t>Update opleidingseisen en opleidingen</a:t>
            </a:r>
          </a:p>
          <a:p>
            <a:pPr marL="171450" indent="-171450">
              <a:buClr>
                <a:schemeClr val="accent1"/>
              </a:buClr>
              <a:buFont typeface="Wingdings" panose="05000000000000000000" pitchFamily="2" charset="2"/>
              <a:buChar char="ü"/>
            </a:pPr>
            <a:r>
              <a:rPr lang="nl-NL" sz="1100" b="1" dirty="0">
                <a:latin typeface="Verdana" panose="020B0604030504040204" pitchFamily="34" charset="0"/>
                <a:ea typeface="Verdana" panose="020B0604030504040204" pitchFamily="34" charset="0"/>
              </a:rPr>
              <a:t>	Permanente educatie</a:t>
            </a:r>
          </a:p>
          <a:p>
            <a:endParaRPr lang="nl-NL" sz="1200" b="1" dirty="0">
              <a:latin typeface="Verdana" panose="020B0604030504040204" pitchFamily="34" charset="0"/>
              <a:ea typeface="Verdana" panose="020B0604030504040204" pitchFamily="34" charset="0"/>
            </a:endParaRPr>
          </a:p>
          <a:p>
            <a:endParaRPr lang="nl-NL" sz="1400" b="1" dirty="0">
              <a:latin typeface="Verdana" panose="020B0604030504040204" pitchFamily="34" charset="0"/>
              <a:ea typeface="Verdana" panose="020B0604030504040204" pitchFamily="34" charset="0"/>
            </a:endParaRPr>
          </a:p>
          <a:p>
            <a:r>
              <a:rPr lang="nl-NL" sz="1400" b="1" dirty="0">
                <a:latin typeface="Verdana" panose="020B0604030504040204" pitchFamily="34" charset="0"/>
                <a:ea typeface="Verdana" panose="020B0604030504040204" pitchFamily="34" charset="0"/>
              </a:rPr>
              <a:t>Evaluatie vanuit Stichting met stakeholdersveld</a:t>
            </a:r>
          </a:p>
          <a:p>
            <a:endParaRPr lang="nl-NL" sz="1200" b="1" dirty="0">
              <a:latin typeface="Verdana" panose="020B0604030504040204" pitchFamily="34" charset="0"/>
              <a:ea typeface="Verdana" panose="020B0604030504040204" pitchFamily="34" charset="0"/>
            </a:endParaRPr>
          </a:p>
          <a:p>
            <a:pPr marL="171450" indent="-171450">
              <a:buClr>
                <a:schemeClr val="accent1"/>
              </a:buClr>
              <a:buFont typeface="Wingdings" panose="05000000000000000000" pitchFamily="2" charset="2"/>
              <a:buChar char="ü"/>
            </a:pPr>
            <a:r>
              <a:rPr lang="nl-NL" sz="1200" b="1" dirty="0">
                <a:latin typeface="Verdana" panose="020B0604030504040204" pitchFamily="34" charset="0"/>
                <a:ea typeface="Verdana" panose="020B0604030504040204" pitchFamily="34" charset="0"/>
              </a:rPr>
              <a:t>	</a:t>
            </a:r>
            <a:r>
              <a:rPr lang="nl-NL" sz="1100" b="1" dirty="0">
                <a:latin typeface="Verdana" panose="020B0604030504040204" pitchFamily="34" charset="0"/>
                <a:ea typeface="Verdana" panose="020B0604030504040204" pitchFamily="34" charset="0"/>
              </a:rPr>
              <a:t>Verplicht gebruik van technische hulpmiddelen voor 	keuzes in het herstelproces</a:t>
            </a:r>
          </a:p>
          <a:p>
            <a:endParaRPr lang="nl-NL" sz="1200" b="1" dirty="0">
              <a:latin typeface="Verdana" panose="020B0604030504040204" pitchFamily="34" charset="0"/>
              <a:ea typeface="Verdana" panose="020B0604030504040204" pitchFamily="34" charset="0"/>
            </a:endParaRPr>
          </a:p>
          <a:p>
            <a:endParaRPr lang="nl-NL" sz="12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40150383"/>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9CDB5711-9D58-41D2-AB65-D99DC1A643A4}"/>
              </a:ext>
            </a:extLst>
          </p:cNvPr>
          <p:cNvSpPr>
            <a:spLocks noGrp="1"/>
          </p:cNvSpPr>
          <p:nvPr>
            <p:ph type="subTitle" idx="1"/>
          </p:nvPr>
        </p:nvSpPr>
        <p:spPr>
          <a:xfrm>
            <a:off x="441928" y="455195"/>
            <a:ext cx="8260143" cy="317908"/>
          </a:xfrm>
        </p:spPr>
        <p:txBody>
          <a:bodyPr/>
          <a:lstStyle/>
          <a:p>
            <a:r>
              <a:rPr lang="de-DE" dirty="0"/>
              <a:t>   “</a:t>
            </a:r>
            <a:r>
              <a:rPr lang="de-DE" dirty="0" err="1"/>
              <a:t>Objectiveren</a:t>
            </a:r>
            <a:r>
              <a:rPr lang="de-DE" dirty="0"/>
              <a:t>“ van </a:t>
            </a:r>
            <a:r>
              <a:rPr lang="de-DE" dirty="0" err="1"/>
              <a:t>keuzes</a:t>
            </a:r>
            <a:r>
              <a:rPr lang="de-DE" dirty="0"/>
              <a:t> in </a:t>
            </a:r>
            <a:r>
              <a:rPr lang="de-DE" dirty="0" err="1"/>
              <a:t>herstelproces</a:t>
            </a:r>
            <a:endParaRPr lang="de-DE" dirty="0"/>
          </a:p>
        </p:txBody>
      </p:sp>
      <p:sp>
        <p:nvSpPr>
          <p:cNvPr id="4" name="Tekstvak 3">
            <a:extLst>
              <a:ext uri="{FF2B5EF4-FFF2-40B4-BE49-F238E27FC236}">
                <a16:creationId xmlns:a16="http://schemas.microsoft.com/office/drawing/2014/main" id="{ECC2E12F-99DD-44D2-BC26-080DD6C16138}"/>
              </a:ext>
            </a:extLst>
          </p:cNvPr>
          <p:cNvSpPr txBox="1">
            <a:spLocks noChangeAspect="1"/>
          </p:cNvSpPr>
          <p:nvPr/>
        </p:nvSpPr>
        <p:spPr>
          <a:xfrm>
            <a:off x="356000" y="951863"/>
            <a:ext cx="8346071" cy="3368467"/>
          </a:xfrm>
          <a:prstGeom prst="rect">
            <a:avLst/>
          </a:prstGeom>
          <a:noFill/>
        </p:spPr>
        <p:txBody>
          <a:bodyPr wrap="square" rtlCol="0">
            <a:noAutofit/>
          </a:bodyPr>
          <a:lstStyle/>
          <a:p>
            <a:pPr>
              <a:buClr>
                <a:srgbClr val="C1001F"/>
              </a:buClr>
            </a:pPr>
            <a:endParaRPr lang="de-DE" sz="1200" b="1" dirty="0">
              <a:latin typeface="Verdana" panose="020B0604030504040204" pitchFamily="34" charset="0"/>
              <a:ea typeface="Verdana" panose="020B0604030504040204" pitchFamily="34" charset="0"/>
            </a:endParaRPr>
          </a:p>
          <a:p>
            <a:pPr>
              <a:buClr>
                <a:srgbClr val="C1001F"/>
              </a:buClr>
            </a:pPr>
            <a:endParaRPr lang="de-DE" sz="1400" b="1" dirty="0">
              <a:latin typeface="Verdana" panose="020B0604030504040204" pitchFamily="34" charset="0"/>
              <a:ea typeface="Verdana" panose="020B0604030504040204" pitchFamily="34" charset="0"/>
            </a:endParaRPr>
          </a:p>
          <a:p>
            <a:pPr>
              <a:buClr>
                <a:srgbClr val="C1001F"/>
              </a:buClr>
            </a:pPr>
            <a:r>
              <a:rPr lang="de-DE" sz="1400" b="1" dirty="0" err="1">
                <a:latin typeface="Verdana" panose="020B0604030504040204" pitchFamily="34" charset="0"/>
                <a:ea typeface="Verdana" panose="020B0604030504040204" pitchFamily="34" charset="0"/>
              </a:rPr>
              <a:t>Detecteren</a:t>
            </a:r>
            <a:r>
              <a:rPr lang="de-DE" sz="1400" b="1" dirty="0">
                <a:latin typeface="Verdana" panose="020B0604030504040204" pitchFamily="34" charset="0"/>
                <a:ea typeface="Verdana" panose="020B0604030504040204" pitchFamily="34" charset="0"/>
              </a:rPr>
              <a:t> van </a:t>
            </a:r>
            <a:r>
              <a:rPr lang="de-DE" sz="1400" b="1" dirty="0" err="1">
                <a:latin typeface="Verdana" panose="020B0604030504040204" pitchFamily="34" charset="0"/>
                <a:ea typeface="Verdana" panose="020B0604030504040204" pitchFamily="34" charset="0"/>
              </a:rPr>
              <a:t>veiligheidskritische</a:t>
            </a:r>
            <a:r>
              <a:rPr lang="de-DE" sz="1400" b="1" dirty="0">
                <a:latin typeface="Verdana" panose="020B0604030504040204" pitchFamily="34" charset="0"/>
                <a:ea typeface="Verdana" panose="020B0604030504040204" pitchFamily="34" charset="0"/>
              </a:rPr>
              <a:t> </a:t>
            </a:r>
            <a:r>
              <a:rPr lang="de-DE" sz="1400" b="1" dirty="0" err="1">
                <a:latin typeface="Verdana" panose="020B0604030504040204" pitchFamily="34" charset="0"/>
                <a:ea typeface="Verdana" panose="020B0604030504040204" pitchFamily="34" charset="0"/>
              </a:rPr>
              <a:t>zones</a:t>
            </a:r>
            <a:r>
              <a:rPr lang="de-DE" sz="1400" b="1" dirty="0">
                <a:latin typeface="Verdana" panose="020B0604030504040204" pitchFamily="34" charset="0"/>
                <a:ea typeface="Verdana" panose="020B0604030504040204" pitchFamily="34" charset="0"/>
              </a:rPr>
              <a:t> </a:t>
            </a:r>
            <a:r>
              <a:rPr lang="de-DE" sz="1400" b="1" dirty="0" err="1">
                <a:latin typeface="Verdana" panose="020B0604030504040204" pitchFamily="34" charset="0"/>
                <a:ea typeface="Verdana" panose="020B0604030504040204" pitchFamily="34" charset="0"/>
              </a:rPr>
              <a:t>door</a:t>
            </a:r>
            <a:r>
              <a:rPr lang="de-DE" sz="1400" b="1" dirty="0">
                <a:latin typeface="Verdana" panose="020B0604030504040204" pitchFamily="34" charset="0"/>
                <a:ea typeface="Verdana" panose="020B0604030504040204" pitchFamily="34" charset="0"/>
              </a:rPr>
              <a:t> </a:t>
            </a:r>
            <a:r>
              <a:rPr lang="de-DE" sz="1400" b="1" dirty="0" err="1">
                <a:latin typeface="Verdana" panose="020B0604030504040204" pitchFamily="34" charset="0"/>
                <a:ea typeface="Verdana" panose="020B0604030504040204" pitchFamily="34" charset="0"/>
              </a:rPr>
              <a:t>artificiele</a:t>
            </a:r>
            <a:r>
              <a:rPr lang="de-DE" sz="1400" b="1" dirty="0">
                <a:latin typeface="Verdana" panose="020B0604030504040204" pitchFamily="34" charset="0"/>
                <a:ea typeface="Verdana" panose="020B0604030504040204" pitchFamily="34" charset="0"/>
              </a:rPr>
              <a:t> </a:t>
            </a:r>
            <a:r>
              <a:rPr lang="de-DE" sz="1400" b="1" dirty="0" err="1">
                <a:latin typeface="Verdana" panose="020B0604030504040204" pitchFamily="34" charset="0"/>
                <a:ea typeface="Verdana" panose="020B0604030504040204" pitchFamily="34" charset="0"/>
              </a:rPr>
              <a:t>intelligentie</a:t>
            </a:r>
            <a:endParaRPr lang="de-DE" sz="1400" b="1" dirty="0">
              <a:latin typeface="Verdana" panose="020B0604030504040204" pitchFamily="34" charset="0"/>
              <a:ea typeface="Verdana" panose="020B0604030504040204" pitchFamily="34" charset="0"/>
            </a:endParaRPr>
          </a:p>
          <a:p>
            <a:pPr marL="342900" indent="-342900">
              <a:buClr>
                <a:srgbClr val="C1001F"/>
              </a:buClr>
              <a:buFont typeface="Wingdings" panose="05000000000000000000" pitchFamily="2" charset="2"/>
              <a:buChar char="ü"/>
            </a:pPr>
            <a:endParaRPr lang="de-DE" sz="1400" b="1" dirty="0">
              <a:latin typeface="Verdana" panose="020B0604030504040204" pitchFamily="34" charset="0"/>
              <a:ea typeface="Verdana" panose="020B0604030504040204" pitchFamily="34" charset="0"/>
            </a:endParaRPr>
          </a:p>
          <a:p>
            <a:pPr lvl="1">
              <a:buClr>
                <a:srgbClr val="C1001F"/>
              </a:buClr>
            </a:pPr>
            <a:endParaRPr lang="en-GB" sz="1100" b="1" dirty="0">
              <a:latin typeface="Verdana" panose="020B0604030504040204" pitchFamily="34" charset="0"/>
              <a:ea typeface="Verdana" panose="020B0604030504040204" pitchFamily="34" charset="0"/>
            </a:endParaRPr>
          </a:p>
          <a:p>
            <a:pPr lvl="1">
              <a:buClr>
                <a:srgbClr val="C1001F"/>
              </a:buClr>
            </a:pPr>
            <a:endParaRPr lang="en-GB" sz="1100" b="1" dirty="0">
              <a:latin typeface="Verdana" panose="020B0604030504040204" pitchFamily="34" charset="0"/>
              <a:ea typeface="Verdana" panose="020B0604030504040204" pitchFamily="34" charset="0"/>
            </a:endParaRPr>
          </a:p>
          <a:p>
            <a:pPr lvl="1">
              <a:buClr>
                <a:srgbClr val="C1001F"/>
              </a:buClr>
            </a:pPr>
            <a:endParaRPr lang="en-GB" sz="1100" b="1" dirty="0">
              <a:latin typeface="Verdana" panose="020B0604030504040204" pitchFamily="34" charset="0"/>
              <a:ea typeface="Verdana" panose="020B0604030504040204" pitchFamily="34" charset="0"/>
            </a:endParaRPr>
          </a:p>
          <a:p>
            <a:pPr lvl="1">
              <a:buClr>
                <a:srgbClr val="C1001F"/>
              </a:buClr>
            </a:pPr>
            <a:endParaRPr lang="en-GB" sz="1100" b="1" dirty="0">
              <a:latin typeface="Verdana" panose="020B0604030504040204" pitchFamily="34" charset="0"/>
              <a:ea typeface="Verdana" panose="020B0604030504040204" pitchFamily="34" charset="0"/>
            </a:endParaRPr>
          </a:p>
          <a:p>
            <a:pPr lvl="1">
              <a:buClr>
                <a:srgbClr val="C1001F"/>
              </a:buClr>
            </a:pPr>
            <a:r>
              <a:rPr lang="en-GB" sz="1100" b="1" dirty="0">
                <a:latin typeface="Verdana" panose="020B0604030504040204" pitchFamily="34" charset="0"/>
                <a:ea typeface="Verdana" panose="020B0604030504040204" pitchFamily="34" charset="0"/>
              </a:rPr>
              <a:t>				</a:t>
            </a:r>
            <a:r>
              <a:rPr lang="en-GB" sz="1200" b="1" dirty="0">
                <a:latin typeface="Verdana" panose="020B0604030504040204" pitchFamily="34" charset="0"/>
                <a:ea typeface="Verdana" panose="020B0604030504040204" pitchFamily="34" charset="0"/>
              </a:rPr>
              <a:t>‘</a:t>
            </a:r>
            <a:r>
              <a:rPr lang="en-GB" sz="1200" b="1" dirty="0" err="1">
                <a:latin typeface="Verdana" panose="020B0604030504040204" pitchFamily="34" charset="0"/>
                <a:ea typeface="Verdana" panose="020B0604030504040204" pitchFamily="34" charset="0"/>
              </a:rPr>
              <a:t>Bescherming</a:t>
            </a:r>
            <a:r>
              <a:rPr lang="en-GB" sz="1200" b="1" dirty="0">
                <a:latin typeface="Verdana" panose="020B0604030504040204" pitchFamily="34" charset="0"/>
                <a:ea typeface="Verdana" panose="020B0604030504040204" pitchFamily="34" charset="0"/>
              </a:rPr>
              <a:t>’ van </a:t>
            </a:r>
            <a:r>
              <a:rPr lang="en-GB" sz="1200" b="1" dirty="0" err="1">
                <a:latin typeface="Verdana" panose="020B0604030504040204" pitchFamily="34" charset="0"/>
                <a:ea typeface="Verdana" panose="020B0604030504040204" pitchFamily="34" charset="0"/>
              </a:rPr>
              <a:t>hersteller</a:t>
            </a:r>
            <a:r>
              <a:rPr lang="en-GB" sz="1200" b="1" dirty="0">
                <a:latin typeface="Verdana" panose="020B0604030504040204" pitchFamily="34" charset="0"/>
                <a:ea typeface="Verdana" panose="020B0604030504040204" pitchFamily="34" charset="0"/>
              </a:rPr>
              <a:t> – </a:t>
            </a:r>
            <a:r>
              <a:rPr lang="en-GB" sz="1200" b="1" dirty="0" err="1">
                <a:latin typeface="Verdana" panose="020B0604030504040204" pitchFamily="34" charset="0"/>
                <a:ea typeface="Verdana" panose="020B0604030504040204" pitchFamily="34" charset="0"/>
              </a:rPr>
              <a:t>onbewust</a:t>
            </a:r>
            <a:r>
              <a:rPr lang="en-GB" sz="1200" b="1" dirty="0">
                <a:latin typeface="Verdana" panose="020B0604030504040204" pitchFamily="34" charset="0"/>
                <a:ea typeface="Verdana" panose="020B0604030504040204" pitchFamily="34" charset="0"/>
              </a:rPr>
              <a:t> </a:t>
            </a:r>
            <a:r>
              <a:rPr lang="en-GB" sz="1200" b="1" dirty="0" err="1">
                <a:latin typeface="Verdana" panose="020B0604030504040204" pitchFamily="34" charset="0"/>
                <a:ea typeface="Verdana" panose="020B0604030504040204" pitchFamily="34" charset="0"/>
              </a:rPr>
              <a:t>onbekwaam</a:t>
            </a:r>
            <a:endParaRPr lang="en-GB" sz="1100" b="1" dirty="0">
              <a:latin typeface="Verdana" panose="020B0604030504040204" pitchFamily="34" charset="0"/>
              <a:ea typeface="Verdana" panose="020B0604030504040204" pitchFamily="34" charset="0"/>
            </a:endParaRPr>
          </a:p>
          <a:p>
            <a:pPr lvl="1">
              <a:buClr>
                <a:srgbClr val="C1001F"/>
              </a:buClr>
            </a:pPr>
            <a:endParaRPr lang="en-GB" sz="1100" b="1" dirty="0">
              <a:latin typeface="Verdana" panose="020B0604030504040204" pitchFamily="34" charset="0"/>
              <a:ea typeface="Verdana" panose="020B0604030504040204" pitchFamily="34" charset="0"/>
            </a:endParaRPr>
          </a:p>
          <a:p>
            <a:pPr lvl="1">
              <a:buClr>
                <a:srgbClr val="C1001F"/>
              </a:buClr>
            </a:pPr>
            <a:endParaRPr lang="en-GB" sz="1100" b="1" dirty="0">
              <a:latin typeface="Verdana" panose="020B0604030504040204" pitchFamily="34" charset="0"/>
              <a:ea typeface="Verdana" panose="020B0604030504040204" pitchFamily="34" charset="0"/>
            </a:endParaRPr>
          </a:p>
          <a:p>
            <a:pPr lvl="1">
              <a:buClr>
                <a:srgbClr val="C1001F"/>
              </a:buClr>
            </a:pPr>
            <a:endParaRPr lang="en-GB" sz="1100" b="1" dirty="0">
              <a:latin typeface="Verdana" panose="020B0604030504040204" pitchFamily="34" charset="0"/>
              <a:ea typeface="Verdana" panose="020B0604030504040204" pitchFamily="34" charset="0"/>
            </a:endParaRPr>
          </a:p>
          <a:p>
            <a:pPr lvl="1">
              <a:buClr>
                <a:srgbClr val="C1001F"/>
              </a:buClr>
            </a:pPr>
            <a:endParaRPr lang="en-GB" sz="1100" b="1" dirty="0">
              <a:latin typeface="Verdana" panose="020B0604030504040204" pitchFamily="34" charset="0"/>
              <a:ea typeface="Verdana" panose="020B0604030504040204" pitchFamily="34" charset="0"/>
            </a:endParaRPr>
          </a:p>
          <a:p>
            <a:pPr lvl="1">
              <a:buClr>
                <a:srgbClr val="C1001F"/>
              </a:buClr>
            </a:pPr>
            <a:endParaRPr lang="en-GB" sz="1100" b="1" dirty="0">
              <a:latin typeface="Verdana" panose="020B0604030504040204" pitchFamily="34" charset="0"/>
              <a:ea typeface="Verdana" panose="020B0604030504040204" pitchFamily="34" charset="0"/>
            </a:endParaRPr>
          </a:p>
          <a:p>
            <a:pPr lvl="1">
              <a:buClr>
                <a:srgbClr val="C1001F"/>
              </a:buClr>
            </a:pPr>
            <a:endParaRPr lang="en-GB" sz="1200" b="1" dirty="0">
              <a:latin typeface="Verdana" panose="020B0604030504040204" pitchFamily="34" charset="0"/>
              <a:ea typeface="Verdana" panose="020B0604030504040204" pitchFamily="34" charset="0"/>
            </a:endParaRPr>
          </a:p>
          <a:p>
            <a:pPr lvl="1">
              <a:buClr>
                <a:srgbClr val="C1001F"/>
              </a:buClr>
            </a:pPr>
            <a:r>
              <a:rPr lang="en-GB" sz="1200" b="1" dirty="0">
                <a:latin typeface="Verdana" panose="020B0604030504040204" pitchFamily="34" charset="0"/>
                <a:ea typeface="Verdana" panose="020B0604030504040204" pitchFamily="34" charset="0"/>
              </a:rPr>
              <a:t>				</a:t>
            </a:r>
          </a:p>
          <a:p>
            <a:pPr lvl="1">
              <a:buClr>
                <a:srgbClr val="C1001F"/>
              </a:buClr>
            </a:pPr>
            <a:r>
              <a:rPr lang="en-GB" sz="1200" b="1" dirty="0">
                <a:latin typeface="Verdana" panose="020B0604030504040204" pitchFamily="34" charset="0"/>
                <a:ea typeface="Verdana" panose="020B0604030504040204" pitchFamily="34" charset="0"/>
              </a:rPr>
              <a:t>				</a:t>
            </a:r>
            <a:r>
              <a:rPr lang="en-GB" sz="1200" b="1" dirty="0" err="1">
                <a:latin typeface="Verdana" panose="020B0604030504040204" pitchFamily="34" charset="0"/>
                <a:ea typeface="Verdana" panose="020B0604030504040204" pitchFamily="34" charset="0"/>
              </a:rPr>
              <a:t>Zekerheid</a:t>
            </a:r>
            <a:r>
              <a:rPr lang="en-GB" sz="1200" b="1" dirty="0">
                <a:latin typeface="Verdana" panose="020B0604030504040204" pitchFamily="34" charset="0"/>
                <a:ea typeface="Verdana" panose="020B0604030504040204" pitchFamily="34" charset="0"/>
              </a:rPr>
              <a:t> </a:t>
            </a:r>
            <a:r>
              <a:rPr lang="en-GB" sz="1200" b="1" dirty="0" err="1">
                <a:latin typeface="Verdana" panose="020B0604030504040204" pitchFamily="34" charset="0"/>
                <a:ea typeface="Verdana" panose="020B0604030504040204" pitchFamily="34" charset="0"/>
              </a:rPr>
              <a:t>voor</a:t>
            </a:r>
            <a:r>
              <a:rPr lang="en-GB" sz="1200" b="1" dirty="0">
                <a:latin typeface="Verdana" panose="020B0604030504040204" pitchFamily="34" charset="0"/>
                <a:ea typeface="Verdana" panose="020B0604030504040204" pitchFamily="34" charset="0"/>
              </a:rPr>
              <a:t> </a:t>
            </a:r>
            <a:r>
              <a:rPr lang="en-GB" sz="1200" b="1" dirty="0" err="1">
                <a:latin typeface="Verdana" panose="020B0604030504040204" pitchFamily="34" charset="0"/>
                <a:ea typeface="Verdana" panose="020B0604030504040204" pitchFamily="34" charset="0"/>
              </a:rPr>
              <a:t>opdrachtgever</a:t>
            </a:r>
            <a:r>
              <a:rPr lang="en-GB" sz="1200" b="1" dirty="0">
                <a:latin typeface="Verdana" panose="020B0604030504040204" pitchFamily="34" charset="0"/>
                <a:ea typeface="Verdana" panose="020B0604030504040204" pitchFamily="34" charset="0"/>
              </a:rPr>
              <a:t> </a:t>
            </a:r>
            <a:r>
              <a:rPr lang="en-GB" sz="1200" b="1" dirty="0" err="1">
                <a:latin typeface="Verdana" panose="020B0604030504040204" pitchFamily="34" charset="0"/>
                <a:ea typeface="Verdana" panose="020B0604030504040204" pitchFamily="34" charset="0"/>
              </a:rPr>
              <a:t>en</a:t>
            </a:r>
            <a:r>
              <a:rPr lang="en-GB" sz="1200" b="1" dirty="0">
                <a:latin typeface="Verdana" panose="020B0604030504040204" pitchFamily="34" charset="0"/>
                <a:ea typeface="Verdana" panose="020B0604030504040204" pitchFamily="34" charset="0"/>
              </a:rPr>
              <a:t> </a:t>
            </a:r>
            <a:r>
              <a:rPr lang="en-GB" sz="1200" b="1" dirty="0" err="1">
                <a:latin typeface="Verdana" panose="020B0604030504040204" pitchFamily="34" charset="0"/>
                <a:ea typeface="Verdana" panose="020B0604030504040204" pitchFamily="34" charset="0"/>
              </a:rPr>
              <a:t>berijder</a:t>
            </a:r>
            <a:endParaRPr lang="en-GB" sz="1200" b="1" dirty="0">
              <a:latin typeface="Verdana" panose="020B0604030504040204" pitchFamily="34" charset="0"/>
              <a:ea typeface="Verdana" panose="020B0604030504040204" pitchFamily="34" charset="0"/>
            </a:endParaRPr>
          </a:p>
          <a:p>
            <a:pPr marL="732542" lvl="1" indent="-342900">
              <a:buClr>
                <a:srgbClr val="C1001F"/>
              </a:buClr>
              <a:buFont typeface="Wingdings" panose="05000000000000000000" pitchFamily="2" charset="2"/>
              <a:buChar char="ü"/>
            </a:pPr>
            <a:endParaRPr lang="de-DE" sz="1200" b="1" dirty="0">
              <a:latin typeface="Verdana" panose="020B0604030504040204" pitchFamily="34" charset="0"/>
              <a:ea typeface="Verdana" panose="020B0604030504040204" pitchFamily="34" charset="0"/>
            </a:endParaRPr>
          </a:p>
          <a:p>
            <a:pPr marL="342900" indent="-342900">
              <a:buClr>
                <a:srgbClr val="C1001F"/>
              </a:buClr>
              <a:buFont typeface="Wingdings" panose="05000000000000000000" pitchFamily="2" charset="2"/>
              <a:buChar char="ü"/>
            </a:pPr>
            <a:endParaRPr lang="de-DE" sz="1200" b="1" dirty="0">
              <a:latin typeface="Verdana" panose="020B0604030504040204" pitchFamily="34" charset="0"/>
              <a:ea typeface="Verdana" panose="020B0604030504040204" pitchFamily="34" charset="0"/>
            </a:endParaRPr>
          </a:p>
          <a:p>
            <a:pPr>
              <a:buClr>
                <a:srgbClr val="C1001F"/>
              </a:buClr>
            </a:pPr>
            <a:endParaRPr lang="de-DE" sz="1100" b="1" dirty="0">
              <a:latin typeface="Verdana" panose="020B0604030504040204" pitchFamily="34" charset="0"/>
              <a:ea typeface="Verdana" panose="020B0604030504040204" pitchFamily="34" charset="0"/>
            </a:endParaRPr>
          </a:p>
          <a:p>
            <a:pPr>
              <a:buClr>
                <a:srgbClr val="C1001F"/>
              </a:buClr>
            </a:pPr>
            <a:endParaRPr lang="de-DE" sz="1200" b="1" dirty="0">
              <a:latin typeface="Verdana" panose="020B0604030504040204" pitchFamily="34" charset="0"/>
              <a:ea typeface="Verdana" panose="020B0604030504040204" pitchFamily="34" charset="0"/>
            </a:endParaRPr>
          </a:p>
          <a:p>
            <a:pPr marL="342900" indent="-342900">
              <a:buClr>
                <a:srgbClr val="C1001F"/>
              </a:buClr>
              <a:buFont typeface="Wingdings" panose="05000000000000000000" pitchFamily="2" charset="2"/>
              <a:buChar char="ü"/>
            </a:pPr>
            <a:endParaRPr lang="de-DE" sz="1200" b="1" dirty="0">
              <a:latin typeface="Verdana" panose="020B0604030504040204" pitchFamily="34" charset="0"/>
              <a:ea typeface="Verdana" panose="020B0604030504040204" pitchFamily="34" charset="0"/>
            </a:endParaRPr>
          </a:p>
          <a:p>
            <a:pPr marL="342900" indent="-342900">
              <a:buClr>
                <a:srgbClr val="C1001F"/>
              </a:buClr>
              <a:buFont typeface="Wingdings" panose="05000000000000000000" pitchFamily="2" charset="2"/>
              <a:buChar char="ü"/>
            </a:pPr>
            <a:endParaRPr lang="de-DE" sz="1200" b="1" dirty="0">
              <a:latin typeface="Verdana" panose="020B0604030504040204" pitchFamily="34" charset="0"/>
              <a:ea typeface="Verdana" panose="020B0604030504040204" pitchFamily="34" charset="0"/>
            </a:endParaRPr>
          </a:p>
          <a:p>
            <a:pPr marL="342900" indent="-342900">
              <a:buClr>
                <a:srgbClr val="C1001F"/>
              </a:buClr>
              <a:buFont typeface="Wingdings" panose="05000000000000000000" pitchFamily="2" charset="2"/>
              <a:buChar char="ü"/>
            </a:pPr>
            <a:endParaRPr lang="de-DE" sz="1200" b="1" dirty="0">
              <a:latin typeface="Verdana" panose="020B0604030504040204" pitchFamily="34" charset="0"/>
              <a:ea typeface="Verdana" panose="020B0604030504040204" pitchFamily="34" charset="0"/>
            </a:endParaRPr>
          </a:p>
          <a:p>
            <a:pPr marL="342900" indent="-342900">
              <a:buClr>
                <a:srgbClr val="C1001F"/>
              </a:buClr>
              <a:buFont typeface="Wingdings" panose="05000000000000000000" pitchFamily="2" charset="2"/>
              <a:buChar char="ü"/>
            </a:pPr>
            <a:endParaRPr lang="de-DE" sz="1200" b="1" dirty="0">
              <a:latin typeface="Verdana" panose="020B0604030504040204" pitchFamily="34" charset="0"/>
              <a:ea typeface="Verdana" panose="020B0604030504040204" pitchFamily="34" charset="0"/>
            </a:endParaRPr>
          </a:p>
          <a:p>
            <a:pPr marL="342900" indent="-342900">
              <a:buClr>
                <a:srgbClr val="C1001F"/>
              </a:buClr>
              <a:buFont typeface="Wingdings" panose="05000000000000000000" pitchFamily="2" charset="2"/>
              <a:buChar char="ü"/>
            </a:pPr>
            <a:endParaRPr lang="de-DE" sz="1200" b="1" dirty="0">
              <a:latin typeface="Verdana" panose="020B0604030504040204" pitchFamily="34" charset="0"/>
              <a:ea typeface="Verdana" panose="020B0604030504040204" pitchFamily="34" charset="0"/>
            </a:endParaRPr>
          </a:p>
          <a:p>
            <a:pPr marL="342900" indent="-342900">
              <a:buClr>
                <a:srgbClr val="C1001F"/>
              </a:buClr>
              <a:buFont typeface="Wingdings" panose="05000000000000000000" pitchFamily="2" charset="2"/>
              <a:buChar char="ü"/>
            </a:pPr>
            <a:endParaRPr lang="de-DE" sz="1200" b="1" dirty="0">
              <a:latin typeface="Verdana" panose="020B0604030504040204" pitchFamily="34" charset="0"/>
              <a:ea typeface="Verdana" panose="020B0604030504040204" pitchFamily="34" charset="0"/>
            </a:endParaRPr>
          </a:p>
        </p:txBody>
      </p:sp>
      <p:pic>
        <p:nvPicPr>
          <p:cNvPr id="2050" name="Picture 2" descr="Afbeeldingsresultaat voor zekerheid">
            <a:extLst>
              <a:ext uri="{FF2B5EF4-FFF2-40B4-BE49-F238E27FC236}">
                <a16:creationId xmlns:a16="http://schemas.microsoft.com/office/drawing/2014/main" id="{FEC7D5E8-48E0-4386-BA70-945C067FF6E9}"/>
              </a:ext>
            </a:extLst>
          </p:cNvPr>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79074" y="3397193"/>
            <a:ext cx="1371930" cy="110189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1F209413-967C-4B14-B6B6-041BA58BA5AB}"/>
              </a:ext>
            </a:extLst>
          </p:cNvPr>
          <p:cNvPicPr>
            <a:picLocks noChangeAspect="1"/>
          </p:cNvPicPr>
          <p:nvPr/>
        </p:nvPicPr>
        <p:blipFill>
          <a:blip r:embed="rId4">
            <a:duotone>
              <a:schemeClr val="accent1">
                <a:shade val="45000"/>
                <a:satMod val="135000"/>
              </a:schemeClr>
              <a:prstClr val="white"/>
            </a:duotone>
          </a:blip>
          <a:stretch>
            <a:fillRect/>
          </a:stretch>
        </p:blipFill>
        <p:spPr>
          <a:xfrm>
            <a:off x="716656" y="2115733"/>
            <a:ext cx="1434348" cy="1013320"/>
          </a:xfrm>
          <a:prstGeom prst="rect">
            <a:avLst/>
          </a:prstGeom>
        </p:spPr>
      </p:pic>
    </p:spTree>
    <p:extLst>
      <p:ext uri="{BB962C8B-B14F-4D97-AF65-F5344CB8AC3E}">
        <p14:creationId xmlns:p14="http://schemas.microsoft.com/office/powerpoint/2010/main" val="286459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199E546-FE39-4996-8588-EC8D4A813907}"/>
              </a:ext>
            </a:extLst>
          </p:cNvPr>
          <p:cNvSpPr>
            <a:spLocks noGrp="1"/>
          </p:cNvSpPr>
          <p:nvPr>
            <p:ph type="title"/>
          </p:nvPr>
        </p:nvSpPr>
        <p:spPr>
          <a:xfrm>
            <a:off x="4443663" y="881929"/>
            <a:ext cx="4575291" cy="2880789"/>
          </a:xfrm>
        </p:spPr>
        <p:txBody>
          <a:bodyPr/>
          <a:lstStyle/>
          <a:p>
            <a:r>
              <a:rPr lang="en-GB" dirty="0" err="1"/>
              <a:t>onderzoek</a:t>
            </a:r>
            <a:r>
              <a:rPr lang="en-GB" dirty="0"/>
              <a:t> merkerkend</a:t>
            </a:r>
            <a:br>
              <a:rPr lang="en-GB" dirty="0"/>
            </a:br>
            <a:r>
              <a:rPr lang="en-GB" dirty="0"/>
              <a:t>Schadeherstel</a:t>
            </a:r>
            <a:br>
              <a:rPr lang="en-GB" dirty="0"/>
            </a:br>
            <a:r>
              <a:rPr lang="en-GB" dirty="0"/>
              <a:t>2019</a:t>
            </a:r>
            <a:br>
              <a:rPr lang="en-GB" dirty="0"/>
            </a:br>
            <a:br>
              <a:rPr lang="en-GB" dirty="0"/>
            </a:br>
            <a:r>
              <a:rPr lang="en-GB" sz="2400" dirty="0"/>
              <a:t>‘</a:t>
            </a:r>
            <a:r>
              <a:rPr lang="en-GB" sz="2400" dirty="0" err="1"/>
              <a:t>veilig</a:t>
            </a:r>
            <a:r>
              <a:rPr lang="en-GB" sz="2400" dirty="0"/>
              <a:t> &amp; </a:t>
            </a:r>
            <a:r>
              <a:rPr lang="en-GB" sz="2400" dirty="0" err="1"/>
              <a:t>kwalitatief</a:t>
            </a:r>
            <a:r>
              <a:rPr lang="en-GB" sz="2400" dirty="0"/>
              <a:t> schadeherstel‘</a:t>
            </a:r>
          </a:p>
        </p:txBody>
      </p:sp>
    </p:spTree>
    <p:extLst>
      <p:ext uri="{BB962C8B-B14F-4D97-AF65-F5344CB8AC3E}">
        <p14:creationId xmlns:p14="http://schemas.microsoft.com/office/powerpoint/2010/main" val="1960905623"/>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9CDB5711-9D58-41D2-AB65-D99DC1A643A4}"/>
              </a:ext>
            </a:extLst>
          </p:cNvPr>
          <p:cNvSpPr>
            <a:spLocks noGrp="1"/>
          </p:cNvSpPr>
          <p:nvPr>
            <p:ph type="subTitle" idx="1"/>
          </p:nvPr>
        </p:nvSpPr>
        <p:spPr>
          <a:xfrm>
            <a:off x="441928" y="455195"/>
            <a:ext cx="8260143" cy="317908"/>
          </a:xfrm>
        </p:spPr>
        <p:txBody>
          <a:bodyPr/>
          <a:lstStyle/>
          <a:p>
            <a:r>
              <a:rPr lang="de-DE" dirty="0"/>
              <a:t>BOVAG Agenda</a:t>
            </a:r>
          </a:p>
        </p:txBody>
      </p:sp>
      <p:sp>
        <p:nvSpPr>
          <p:cNvPr id="4" name="Tekstvak 3">
            <a:extLst>
              <a:ext uri="{FF2B5EF4-FFF2-40B4-BE49-F238E27FC236}">
                <a16:creationId xmlns:a16="http://schemas.microsoft.com/office/drawing/2014/main" id="{ECC2E12F-99DD-44D2-BC26-080DD6C16138}"/>
              </a:ext>
            </a:extLst>
          </p:cNvPr>
          <p:cNvSpPr txBox="1">
            <a:spLocks noChangeAspect="1"/>
          </p:cNvSpPr>
          <p:nvPr/>
        </p:nvSpPr>
        <p:spPr>
          <a:xfrm>
            <a:off x="397878" y="966151"/>
            <a:ext cx="8346071" cy="3368467"/>
          </a:xfrm>
          <a:prstGeom prst="rect">
            <a:avLst/>
          </a:prstGeom>
          <a:noFill/>
        </p:spPr>
        <p:txBody>
          <a:bodyPr wrap="square" rtlCol="0">
            <a:noAutofit/>
          </a:bodyPr>
          <a:lstStyle/>
          <a:p>
            <a:pPr>
              <a:buClr>
                <a:srgbClr val="C1001F"/>
              </a:buClr>
            </a:pPr>
            <a:endParaRPr lang="de-DE" sz="1200" b="1" dirty="0">
              <a:latin typeface="Verdana" panose="020B0604030504040204" pitchFamily="34" charset="0"/>
              <a:ea typeface="Verdana" panose="020B0604030504040204" pitchFamily="34" charset="0"/>
            </a:endParaRPr>
          </a:p>
          <a:p>
            <a:pPr>
              <a:buClr>
                <a:srgbClr val="C1001F"/>
              </a:buClr>
            </a:pPr>
            <a:r>
              <a:rPr lang="de-DE" sz="1400" b="1" dirty="0">
                <a:latin typeface="Verdana" panose="020B0604030504040204" pitchFamily="34" charset="0"/>
                <a:ea typeface="Verdana" panose="020B0604030504040204" pitchFamily="34" charset="0"/>
              </a:rPr>
              <a:t>In </a:t>
            </a:r>
            <a:r>
              <a:rPr lang="de-DE" sz="1400" b="1" dirty="0" err="1">
                <a:latin typeface="Verdana" panose="020B0604030504040204" pitchFamily="34" charset="0"/>
                <a:ea typeface="Verdana" panose="020B0604030504040204" pitchFamily="34" charset="0"/>
              </a:rPr>
              <a:t>gesprek</a:t>
            </a:r>
            <a:r>
              <a:rPr lang="de-DE" sz="1400" b="1" dirty="0">
                <a:latin typeface="Verdana" panose="020B0604030504040204" pitchFamily="34" charset="0"/>
                <a:ea typeface="Verdana" panose="020B0604030504040204" pitchFamily="34" charset="0"/>
              </a:rPr>
              <a:t> </a:t>
            </a:r>
            <a:r>
              <a:rPr lang="de-DE" sz="1400" b="1" dirty="0" err="1">
                <a:latin typeface="Verdana" panose="020B0604030504040204" pitchFamily="34" charset="0"/>
                <a:ea typeface="Verdana" panose="020B0604030504040204" pitchFamily="34" charset="0"/>
              </a:rPr>
              <a:t>met</a:t>
            </a:r>
            <a:r>
              <a:rPr lang="de-DE" sz="1400" b="1" dirty="0">
                <a:latin typeface="Verdana" panose="020B0604030504040204" pitchFamily="34" charset="0"/>
                <a:ea typeface="Verdana" panose="020B0604030504040204" pitchFamily="34" charset="0"/>
              </a:rPr>
              <a:t> </a:t>
            </a:r>
            <a:r>
              <a:rPr lang="de-DE" sz="1400" b="1" dirty="0" err="1">
                <a:latin typeface="Verdana" panose="020B0604030504040204" pitchFamily="34" charset="0"/>
                <a:ea typeface="Verdana" panose="020B0604030504040204" pitchFamily="34" charset="0"/>
              </a:rPr>
              <a:t>partijen</a:t>
            </a:r>
            <a:endParaRPr lang="de-DE" sz="1400" b="1" dirty="0">
              <a:latin typeface="Verdana" panose="020B0604030504040204" pitchFamily="34" charset="0"/>
              <a:ea typeface="Verdana" panose="020B0604030504040204" pitchFamily="34" charset="0"/>
            </a:endParaRPr>
          </a:p>
          <a:p>
            <a:pPr>
              <a:buClr>
                <a:srgbClr val="C1001F"/>
              </a:buClr>
            </a:pPr>
            <a:endParaRPr lang="de-DE" sz="1400" b="1" dirty="0">
              <a:latin typeface="Verdana" panose="020B0604030504040204" pitchFamily="34" charset="0"/>
              <a:ea typeface="Verdana" panose="020B0604030504040204" pitchFamily="34" charset="0"/>
            </a:endParaRPr>
          </a:p>
          <a:p>
            <a:pPr>
              <a:buClr>
                <a:srgbClr val="C1001F"/>
              </a:buClr>
            </a:pPr>
            <a:endParaRPr lang="de-DE" sz="1400" b="1" dirty="0">
              <a:latin typeface="Verdana" panose="020B0604030504040204" pitchFamily="34" charset="0"/>
              <a:ea typeface="Verdana" panose="020B0604030504040204" pitchFamily="34" charset="0"/>
            </a:endParaRPr>
          </a:p>
          <a:p>
            <a:pPr marL="732542" lvl="1" indent="-342900">
              <a:buClr>
                <a:srgbClr val="C1001F"/>
              </a:buClr>
              <a:buFont typeface="Wingdings" panose="05000000000000000000" pitchFamily="2" charset="2"/>
              <a:buChar char="ü"/>
            </a:pPr>
            <a:r>
              <a:rPr lang="de-DE" sz="1100" b="1" dirty="0" err="1">
                <a:latin typeface="Verdana" panose="020B0604030504040204" pitchFamily="34" charset="0"/>
                <a:ea typeface="Verdana" panose="020B0604030504040204" pitchFamily="34" charset="0"/>
              </a:rPr>
              <a:t>Focwa</a:t>
            </a:r>
            <a:r>
              <a:rPr lang="de-DE" sz="1100" b="1" dirty="0">
                <a:latin typeface="Verdana" panose="020B0604030504040204" pitchFamily="34" charset="0"/>
                <a:ea typeface="Verdana" panose="020B0604030504040204" pitchFamily="34" charset="0"/>
              </a:rPr>
              <a:t>  en </a:t>
            </a:r>
            <a:r>
              <a:rPr lang="de-DE" sz="1100" b="1" dirty="0" err="1">
                <a:latin typeface="Verdana" panose="020B0604030504040204" pitchFamily="34" charset="0"/>
                <a:ea typeface="Verdana" panose="020B0604030504040204" pitchFamily="34" charset="0"/>
              </a:rPr>
              <a:t>opdrachtgevers</a:t>
            </a:r>
            <a:r>
              <a:rPr lang="de-DE" sz="1100" b="1" dirty="0">
                <a:latin typeface="Verdana" panose="020B0604030504040204" pitchFamily="34" charset="0"/>
                <a:ea typeface="Verdana" panose="020B0604030504040204" pitchFamily="34" charset="0"/>
              </a:rPr>
              <a:t> – </a:t>
            </a:r>
            <a:r>
              <a:rPr lang="de-DE" sz="1100" b="1" dirty="0" err="1">
                <a:latin typeface="Verdana" panose="020B0604030504040204" pitchFamily="34" charset="0"/>
                <a:ea typeface="Verdana" panose="020B0604030504040204" pitchFamily="34" charset="0"/>
              </a:rPr>
              <a:t>branchenormering</a:t>
            </a:r>
            <a:endParaRPr lang="de-DE" sz="1100" b="1" dirty="0">
              <a:latin typeface="Verdana" panose="020B0604030504040204" pitchFamily="34" charset="0"/>
              <a:ea typeface="Verdana" panose="020B0604030504040204" pitchFamily="34" charset="0"/>
            </a:endParaRPr>
          </a:p>
          <a:p>
            <a:pPr marL="732542" lvl="1" indent="-342900">
              <a:buClr>
                <a:srgbClr val="C1001F"/>
              </a:buClr>
              <a:buFont typeface="Wingdings" panose="05000000000000000000" pitchFamily="2" charset="2"/>
              <a:buChar char="ü"/>
            </a:pPr>
            <a:endParaRPr lang="de-DE" sz="1100" b="1" dirty="0">
              <a:latin typeface="Verdana" panose="020B0604030504040204" pitchFamily="34" charset="0"/>
              <a:ea typeface="Verdana" panose="020B0604030504040204" pitchFamily="34" charset="0"/>
            </a:endParaRPr>
          </a:p>
          <a:p>
            <a:pPr marL="732542" lvl="1" indent="-342900">
              <a:buClr>
                <a:srgbClr val="C1001F"/>
              </a:buClr>
              <a:buFont typeface="Wingdings" panose="05000000000000000000" pitchFamily="2" charset="2"/>
              <a:buChar char="ü"/>
            </a:pPr>
            <a:r>
              <a:rPr lang="de-DE" sz="1100" b="1" dirty="0">
                <a:latin typeface="Verdana" panose="020B0604030504040204" pitchFamily="34" charset="0"/>
                <a:ea typeface="Verdana" panose="020B0604030504040204" pitchFamily="34" charset="0"/>
              </a:rPr>
              <a:t>RAI / Importeurs – </a:t>
            </a:r>
            <a:r>
              <a:rPr lang="de-DE" sz="1100" b="1" dirty="0" err="1">
                <a:latin typeface="Verdana" panose="020B0604030504040204" pitchFamily="34" charset="0"/>
                <a:ea typeface="Verdana" panose="020B0604030504040204" pitchFamily="34" charset="0"/>
              </a:rPr>
              <a:t>merkerkenningen</a:t>
            </a:r>
            <a:r>
              <a:rPr lang="de-DE" sz="1100" b="1" dirty="0">
                <a:latin typeface="Verdana" panose="020B0604030504040204" pitchFamily="34" charset="0"/>
                <a:ea typeface="Verdana" panose="020B0604030504040204" pitchFamily="34" charset="0"/>
              </a:rPr>
              <a:t> en </a:t>
            </a:r>
            <a:r>
              <a:rPr lang="de-DE" sz="1100" b="1" dirty="0" err="1">
                <a:latin typeface="Verdana" panose="020B0604030504040204" pitchFamily="34" charset="0"/>
                <a:ea typeface="Verdana" panose="020B0604030504040204" pitchFamily="34" charset="0"/>
              </a:rPr>
              <a:t>economische</a:t>
            </a:r>
            <a:r>
              <a:rPr lang="de-DE" sz="1100" b="1" dirty="0">
                <a:latin typeface="Verdana" panose="020B0604030504040204" pitchFamily="34" charset="0"/>
                <a:ea typeface="Verdana" panose="020B0604030504040204" pitchFamily="34" charset="0"/>
              </a:rPr>
              <a:t>/ juridische </a:t>
            </a:r>
            <a:r>
              <a:rPr lang="de-DE" sz="1100" b="1" dirty="0" err="1">
                <a:latin typeface="Verdana" panose="020B0604030504040204" pitchFamily="34" charset="0"/>
                <a:ea typeface="Verdana" panose="020B0604030504040204" pitchFamily="34" charset="0"/>
              </a:rPr>
              <a:t>positie</a:t>
            </a:r>
            <a:r>
              <a:rPr lang="de-DE" sz="1100" b="1" dirty="0">
                <a:latin typeface="Verdana" panose="020B0604030504040204" pitchFamily="34" charset="0"/>
                <a:ea typeface="Verdana" panose="020B0604030504040204" pitchFamily="34" charset="0"/>
              </a:rPr>
              <a:t> van </a:t>
            </a:r>
            <a:r>
              <a:rPr lang="de-DE" sz="1100" b="1" dirty="0" err="1">
                <a:latin typeface="Verdana" panose="020B0604030504040204" pitchFamily="34" charset="0"/>
                <a:ea typeface="Verdana" panose="020B0604030504040204" pitchFamily="34" charset="0"/>
              </a:rPr>
              <a:t>schadebedrijf</a:t>
            </a:r>
            <a:endParaRPr lang="de-DE" sz="1100" b="1" dirty="0">
              <a:latin typeface="Verdana" panose="020B0604030504040204" pitchFamily="34" charset="0"/>
              <a:ea typeface="Verdana" panose="020B0604030504040204" pitchFamily="34" charset="0"/>
            </a:endParaRPr>
          </a:p>
          <a:p>
            <a:pPr marL="732542" lvl="1" indent="-342900">
              <a:buClr>
                <a:srgbClr val="C1001F"/>
              </a:buClr>
              <a:buFont typeface="Wingdings" panose="05000000000000000000" pitchFamily="2" charset="2"/>
              <a:buChar char="ü"/>
            </a:pPr>
            <a:endParaRPr lang="de-DE" sz="1100" b="1" dirty="0">
              <a:latin typeface="Verdana" panose="020B0604030504040204" pitchFamily="34" charset="0"/>
              <a:ea typeface="Verdana" panose="020B0604030504040204" pitchFamily="34" charset="0"/>
            </a:endParaRPr>
          </a:p>
          <a:p>
            <a:pPr marL="732542" lvl="1" indent="-342900">
              <a:buClr>
                <a:srgbClr val="C1001F"/>
              </a:buClr>
              <a:buFont typeface="Wingdings" panose="05000000000000000000" pitchFamily="2" charset="2"/>
              <a:buChar char="ü"/>
            </a:pPr>
            <a:r>
              <a:rPr lang="de-DE" sz="1100" b="1" dirty="0" err="1">
                <a:latin typeface="Verdana" panose="020B0604030504040204" pitchFamily="34" charset="0"/>
                <a:ea typeface="Verdana" panose="020B0604030504040204" pitchFamily="34" charset="0"/>
              </a:rPr>
              <a:t>Opleiders</a:t>
            </a:r>
            <a:r>
              <a:rPr lang="de-DE" sz="1100" b="1" dirty="0">
                <a:latin typeface="Verdana" panose="020B0604030504040204" pitchFamily="34" charset="0"/>
                <a:ea typeface="Verdana" panose="020B0604030504040204" pitchFamily="34" charset="0"/>
              </a:rPr>
              <a:t> – passend </a:t>
            </a:r>
            <a:r>
              <a:rPr lang="de-DE" sz="1100" b="1" dirty="0" err="1">
                <a:latin typeface="Verdana" panose="020B0604030504040204" pitchFamily="34" charset="0"/>
                <a:ea typeface="Verdana" panose="020B0604030504040204" pitchFamily="34" charset="0"/>
              </a:rPr>
              <a:t>opleidingsaanbod</a:t>
            </a:r>
            <a:endParaRPr lang="de-DE" sz="1100" b="1" dirty="0">
              <a:latin typeface="Verdana" panose="020B0604030504040204" pitchFamily="34" charset="0"/>
              <a:ea typeface="Verdana" panose="020B0604030504040204" pitchFamily="34" charset="0"/>
            </a:endParaRPr>
          </a:p>
          <a:p>
            <a:pPr>
              <a:buClr>
                <a:srgbClr val="C1001F"/>
              </a:buClr>
            </a:pPr>
            <a:endParaRPr lang="de-DE" sz="1100" b="1" dirty="0">
              <a:latin typeface="Verdana" panose="020B0604030504040204" pitchFamily="34" charset="0"/>
              <a:ea typeface="Verdana" panose="020B0604030504040204" pitchFamily="34" charset="0"/>
            </a:endParaRPr>
          </a:p>
          <a:p>
            <a:pPr>
              <a:buClr>
                <a:srgbClr val="C1001F"/>
              </a:buClr>
            </a:pPr>
            <a:endParaRPr lang="de-DE" sz="1200" b="1" dirty="0">
              <a:latin typeface="Verdana" panose="020B0604030504040204" pitchFamily="34" charset="0"/>
              <a:ea typeface="Verdana" panose="020B0604030504040204" pitchFamily="34" charset="0"/>
            </a:endParaRPr>
          </a:p>
          <a:p>
            <a:pPr marL="342900" indent="-342900">
              <a:buClr>
                <a:srgbClr val="C1001F"/>
              </a:buClr>
              <a:buFont typeface="Wingdings" panose="05000000000000000000" pitchFamily="2" charset="2"/>
              <a:buChar char="ü"/>
            </a:pPr>
            <a:endParaRPr lang="de-DE" sz="1200" b="1" dirty="0">
              <a:latin typeface="Verdana" panose="020B0604030504040204" pitchFamily="34" charset="0"/>
              <a:ea typeface="Verdana" panose="020B0604030504040204" pitchFamily="34" charset="0"/>
            </a:endParaRPr>
          </a:p>
          <a:p>
            <a:pPr marL="342900" indent="-342900">
              <a:buClr>
                <a:srgbClr val="C1001F"/>
              </a:buClr>
              <a:buFont typeface="Wingdings" panose="05000000000000000000" pitchFamily="2" charset="2"/>
              <a:buChar char="ü"/>
            </a:pPr>
            <a:endParaRPr lang="de-DE" sz="1200" b="1" dirty="0">
              <a:latin typeface="Verdana" panose="020B0604030504040204" pitchFamily="34" charset="0"/>
              <a:ea typeface="Verdana" panose="020B0604030504040204" pitchFamily="34" charset="0"/>
            </a:endParaRPr>
          </a:p>
          <a:p>
            <a:pPr marL="342900" indent="-342900">
              <a:buClr>
                <a:srgbClr val="C1001F"/>
              </a:buClr>
              <a:buFont typeface="Wingdings" panose="05000000000000000000" pitchFamily="2" charset="2"/>
              <a:buChar char="ü"/>
            </a:pPr>
            <a:endParaRPr lang="de-DE" sz="1200" b="1" dirty="0">
              <a:latin typeface="Verdana" panose="020B0604030504040204" pitchFamily="34" charset="0"/>
              <a:ea typeface="Verdana" panose="020B0604030504040204" pitchFamily="34" charset="0"/>
            </a:endParaRPr>
          </a:p>
          <a:p>
            <a:pPr marL="342900" indent="-342900">
              <a:buClr>
                <a:srgbClr val="C1001F"/>
              </a:buClr>
              <a:buFont typeface="Wingdings" panose="05000000000000000000" pitchFamily="2" charset="2"/>
              <a:buChar char="ü"/>
            </a:pPr>
            <a:endParaRPr lang="de-DE" sz="1200" b="1" dirty="0">
              <a:latin typeface="Verdana" panose="020B0604030504040204" pitchFamily="34" charset="0"/>
              <a:ea typeface="Verdana" panose="020B0604030504040204" pitchFamily="34" charset="0"/>
            </a:endParaRPr>
          </a:p>
          <a:p>
            <a:pPr marL="342900" indent="-342900">
              <a:buClr>
                <a:srgbClr val="C1001F"/>
              </a:buClr>
              <a:buFont typeface="Wingdings" panose="05000000000000000000" pitchFamily="2" charset="2"/>
              <a:buChar char="ü"/>
            </a:pPr>
            <a:endParaRPr lang="de-DE" sz="1200" b="1" dirty="0">
              <a:latin typeface="Verdana" panose="020B0604030504040204" pitchFamily="34" charset="0"/>
              <a:ea typeface="Verdana" panose="020B0604030504040204" pitchFamily="34" charset="0"/>
            </a:endParaRPr>
          </a:p>
          <a:p>
            <a:pPr marL="342900" indent="-342900">
              <a:buClr>
                <a:srgbClr val="C1001F"/>
              </a:buClr>
              <a:buFont typeface="Wingdings" panose="05000000000000000000" pitchFamily="2" charset="2"/>
              <a:buChar char="ü"/>
            </a:pPr>
            <a:endParaRPr lang="de-DE" sz="12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8520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B626316A-4EE3-4B9E-B4B5-A37A10F339B4}"/>
              </a:ext>
            </a:extLst>
          </p:cNvPr>
          <p:cNvSpPr>
            <a:spLocks noGrp="1"/>
          </p:cNvSpPr>
          <p:nvPr>
            <p:ph type="subTitle" idx="1"/>
          </p:nvPr>
        </p:nvSpPr>
        <p:spPr>
          <a:xfrm>
            <a:off x="507772" y="455195"/>
            <a:ext cx="8542443" cy="247312"/>
          </a:xfrm>
        </p:spPr>
        <p:txBody>
          <a:bodyPr/>
          <a:lstStyle/>
          <a:p>
            <a:r>
              <a:rPr lang="nl-NL" sz="1400" dirty="0"/>
              <a:t>Is veilig &amp; kwalitatief schadeherstel mogelijk zonder merkerkenning?</a:t>
            </a:r>
            <a:endParaRPr lang="de-DE" sz="1400" dirty="0"/>
          </a:p>
        </p:txBody>
      </p:sp>
      <p:sp>
        <p:nvSpPr>
          <p:cNvPr id="19" name="Tekstvak 18">
            <a:extLst>
              <a:ext uri="{FF2B5EF4-FFF2-40B4-BE49-F238E27FC236}">
                <a16:creationId xmlns:a16="http://schemas.microsoft.com/office/drawing/2014/main" id="{84CB30FA-19E2-43DA-A0E4-BA34CC5A9743}"/>
              </a:ext>
            </a:extLst>
          </p:cNvPr>
          <p:cNvSpPr txBox="1"/>
          <p:nvPr/>
        </p:nvSpPr>
        <p:spPr>
          <a:xfrm>
            <a:off x="54049" y="3639410"/>
            <a:ext cx="2499364" cy="461665"/>
          </a:xfrm>
          <a:prstGeom prst="rect">
            <a:avLst/>
          </a:prstGeom>
          <a:noFill/>
        </p:spPr>
        <p:txBody>
          <a:bodyPr wrap="square" rtlCol="0">
            <a:spAutoFit/>
          </a:bodyPr>
          <a:lstStyle/>
          <a:p>
            <a:pPr marL="0" marR="0" lvl="0" indent="0" algn="ctr" defTabSz="389642" rtl="0" eaLnBrk="0" fontAlgn="base" latinLnBrk="0" hangingPunct="0">
              <a:lnSpc>
                <a:spcPct val="100000"/>
              </a:lnSpc>
              <a:spcBef>
                <a:spcPct val="0"/>
              </a:spcBef>
              <a:spcAft>
                <a:spcPct val="0"/>
              </a:spcAft>
              <a:buClrTx/>
              <a:buSzTx/>
              <a:buFontTx/>
              <a:buNone/>
              <a:tabLst/>
              <a:defRPr/>
            </a:pPr>
            <a:r>
              <a:rPr kumimoji="0" lang="de-DE" sz="1200" b="0" i="0" u="none" strike="noStrike" kern="1200" cap="none" spc="0" normalizeH="0" baseline="0" noProof="0" dirty="0" err="1">
                <a:ln>
                  <a:noFill/>
                </a:ln>
                <a:solidFill>
                  <a:srgbClr val="C1001F"/>
                </a:solidFill>
                <a:effectLst/>
                <a:uLnTx/>
                <a:uFillTx/>
                <a:latin typeface="Verdana" panose="020B0604030504040204" pitchFamily="34" charset="0"/>
                <a:ea typeface="Verdana" panose="020B0604030504040204" pitchFamily="34" charset="0"/>
                <a:cs typeface="+mn-cs"/>
              </a:rPr>
              <a:t>Richtlijnen</a:t>
            </a:r>
            <a:r>
              <a:rPr kumimoji="0" lang="de-DE" sz="1200" b="0" i="0" u="none" strike="noStrike" kern="1200" cap="none" spc="0" normalizeH="0" baseline="0" noProof="0" dirty="0">
                <a:ln>
                  <a:noFill/>
                </a:ln>
                <a:solidFill>
                  <a:srgbClr val="C1001F"/>
                </a:solidFill>
                <a:effectLst/>
                <a:uLnTx/>
                <a:uFillTx/>
                <a:latin typeface="Verdana" panose="020B0604030504040204" pitchFamily="34" charset="0"/>
                <a:ea typeface="Verdana" panose="020B0604030504040204" pitchFamily="34" charset="0"/>
                <a:cs typeface="+mn-cs"/>
              </a:rPr>
              <a:t> &amp; </a:t>
            </a:r>
            <a:r>
              <a:rPr kumimoji="0" lang="de-DE" sz="1200" b="0" i="0" u="none" strike="noStrike" kern="1200" cap="none" spc="0" normalizeH="0" baseline="0" noProof="0" dirty="0" err="1">
                <a:ln>
                  <a:noFill/>
                </a:ln>
                <a:solidFill>
                  <a:srgbClr val="C1001F"/>
                </a:solidFill>
                <a:effectLst/>
                <a:uLnTx/>
                <a:uFillTx/>
                <a:latin typeface="Verdana" panose="020B0604030504040204" pitchFamily="34" charset="0"/>
                <a:ea typeface="Verdana" panose="020B0604030504040204" pitchFamily="34" charset="0"/>
                <a:cs typeface="+mn-cs"/>
              </a:rPr>
              <a:t>Instructies</a:t>
            </a:r>
            <a:endParaRPr kumimoji="0" lang="de-DE" sz="1200" b="0" i="0" u="none" strike="noStrike" kern="1200" cap="none" spc="0" normalizeH="0" baseline="0" noProof="0" dirty="0">
              <a:ln>
                <a:noFill/>
              </a:ln>
              <a:solidFill>
                <a:srgbClr val="C1001F"/>
              </a:solidFill>
              <a:effectLst/>
              <a:uLnTx/>
              <a:uFillTx/>
              <a:latin typeface="Verdana" panose="020B0604030504040204" pitchFamily="34" charset="0"/>
              <a:ea typeface="Verdana" panose="020B0604030504040204" pitchFamily="34" charset="0"/>
              <a:cs typeface="+mn-cs"/>
            </a:endParaRPr>
          </a:p>
          <a:p>
            <a:pPr marL="0" marR="0" lvl="0" indent="0" algn="ctr" defTabSz="389642" rtl="0" eaLnBrk="0" fontAlgn="base" latinLnBrk="0" hangingPunct="0">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C1001F"/>
                </a:solidFill>
                <a:effectLst/>
                <a:uLnTx/>
                <a:uFillTx/>
                <a:latin typeface="Verdana" panose="020B0604030504040204" pitchFamily="34" charset="0"/>
                <a:ea typeface="Verdana" panose="020B0604030504040204" pitchFamily="34" charset="0"/>
                <a:cs typeface="+mn-cs"/>
              </a:rPr>
              <a:t>Fabrikant </a:t>
            </a:r>
          </a:p>
        </p:txBody>
      </p:sp>
      <p:sp>
        <p:nvSpPr>
          <p:cNvPr id="20" name="Tekstvak 19">
            <a:extLst>
              <a:ext uri="{FF2B5EF4-FFF2-40B4-BE49-F238E27FC236}">
                <a16:creationId xmlns:a16="http://schemas.microsoft.com/office/drawing/2014/main" id="{D455C97F-4F86-4B3E-899E-FD46C7BFCA1A}"/>
              </a:ext>
            </a:extLst>
          </p:cNvPr>
          <p:cNvSpPr txBox="1"/>
          <p:nvPr/>
        </p:nvSpPr>
        <p:spPr>
          <a:xfrm>
            <a:off x="389647" y="1853617"/>
            <a:ext cx="1403526" cy="276999"/>
          </a:xfrm>
          <a:prstGeom prst="rect">
            <a:avLst/>
          </a:prstGeom>
          <a:noFill/>
        </p:spPr>
        <p:txBody>
          <a:bodyPr wrap="none" rtlCol="0">
            <a:spAutoFit/>
          </a:bodyPr>
          <a:lstStyle>
            <a:defPPr>
              <a:defRPr lang="nl-NL"/>
            </a:defPPr>
            <a:lvl1pPr algn="ctr">
              <a:defRPr sz="1200">
                <a:latin typeface="Verdana" panose="020B0604030504040204" pitchFamily="34" charset="0"/>
                <a:ea typeface="Verdana" panose="020B0604030504040204" pitchFamily="34" charset="0"/>
              </a:defRPr>
            </a:lvl1pPr>
          </a:lstStyle>
          <a:p>
            <a:pPr marL="0" marR="0" lvl="0" indent="0" algn="ctr" defTabSz="389642" rtl="0" eaLnBrk="0" fontAlgn="base" latinLnBrk="0" hangingPunct="0">
              <a:lnSpc>
                <a:spcPct val="100000"/>
              </a:lnSpc>
              <a:spcBef>
                <a:spcPct val="0"/>
              </a:spcBef>
              <a:spcAft>
                <a:spcPct val="0"/>
              </a:spcAft>
              <a:buClrTx/>
              <a:buSzTx/>
              <a:buFontTx/>
              <a:buNone/>
              <a:tabLst/>
              <a:defRPr/>
            </a:pPr>
            <a:r>
              <a:rPr kumimoji="0" lang="de-DE" sz="1200" b="0" i="0" u="none" strike="noStrike" kern="1200" cap="none" spc="0" normalizeH="0" baseline="0" noProof="0" dirty="0" err="1">
                <a:ln>
                  <a:noFill/>
                </a:ln>
                <a:solidFill>
                  <a:srgbClr val="C1001F"/>
                </a:solidFill>
                <a:effectLst/>
                <a:uLnTx/>
                <a:uFillTx/>
                <a:latin typeface="Verdana" panose="020B0604030504040204" pitchFamily="34" charset="0"/>
                <a:ea typeface="Verdana" panose="020B0604030504040204" pitchFamily="34" charset="0"/>
                <a:cs typeface="+mn-cs"/>
              </a:rPr>
              <a:t>Kennis</a:t>
            </a:r>
            <a:r>
              <a:rPr kumimoji="0" lang="de-DE" sz="1200" b="0" i="0" u="none" strike="noStrike" kern="1200" cap="none" spc="0" normalizeH="0" baseline="0" noProof="0" dirty="0">
                <a:ln>
                  <a:noFill/>
                </a:ln>
                <a:solidFill>
                  <a:srgbClr val="C1001F"/>
                </a:solidFill>
                <a:effectLst/>
                <a:uLnTx/>
                <a:uFillTx/>
                <a:latin typeface="Verdana" panose="020B0604030504040204" pitchFamily="34" charset="0"/>
                <a:ea typeface="Verdana" panose="020B0604030504040204" pitchFamily="34" charset="0"/>
                <a:cs typeface="+mn-cs"/>
              </a:rPr>
              <a:t> &amp; Kunde</a:t>
            </a:r>
          </a:p>
        </p:txBody>
      </p:sp>
      <p:pic>
        <p:nvPicPr>
          <p:cNvPr id="17" name="Afbeelding 16">
            <a:extLst>
              <a:ext uri="{FF2B5EF4-FFF2-40B4-BE49-F238E27FC236}">
                <a16:creationId xmlns:a16="http://schemas.microsoft.com/office/drawing/2014/main" id="{CA9C84C5-9A7D-42A3-94F1-9F7E99F204F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19360" y="1019503"/>
            <a:ext cx="4599603" cy="3449703"/>
          </a:xfrm>
          <a:prstGeom prst="rect">
            <a:avLst/>
          </a:prstGeom>
        </p:spPr>
      </p:pic>
      <p:pic>
        <p:nvPicPr>
          <p:cNvPr id="24" name="Afbeelding 23">
            <a:extLst>
              <a:ext uri="{FF2B5EF4-FFF2-40B4-BE49-F238E27FC236}">
                <a16:creationId xmlns:a16="http://schemas.microsoft.com/office/drawing/2014/main" id="{EFD1BEBE-B6A7-4CC2-B233-A908F63C2E8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019360" y="1019503"/>
            <a:ext cx="4599603" cy="3449703"/>
          </a:xfrm>
          <a:prstGeom prst="rect">
            <a:avLst/>
          </a:prstGeom>
        </p:spPr>
      </p:pic>
      <p:pic>
        <p:nvPicPr>
          <p:cNvPr id="13" name="Graphic 12">
            <a:extLst>
              <a:ext uri="{FF2B5EF4-FFF2-40B4-BE49-F238E27FC236}">
                <a16:creationId xmlns:a16="http://schemas.microsoft.com/office/drawing/2014/main" id="{B5C55CF6-8D8B-46D4-A1EA-3BF889740F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53413" y="3813833"/>
            <a:ext cx="1236573" cy="1236573"/>
          </a:xfrm>
          <a:prstGeom prst="rect">
            <a:avLst/>
          </a:prstGeom>
        </p:spPr>
      </p:pic>
      <p:pic>
        <p:nvPicPr>
          <p:cNvPr id="29" name="Graphic 28">
            <a:extLst>
              <a:ext uri="{FF2B5EF4-FFF2-40B4-BE49-F238E27FC236}">
                <a16:creationId xmlns:a16="http://schemas.microsoft.com/office/drawing/2014/main" id="{04068421-CA2B-4D58-B348-5E997A1577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082" y="2813920"/>
            <a:ext cx="720000" cy="720000"/>
          </a:xfrm>
          <a:prstGeom prst="rect">
            <a:avLst/>
          </a:prstGeom>
        </p:spPr>
      </p:pic>
      <p:pic>
        <p:nvPicPr>
          <p:cNvPr id="33" name="Graphic 32">
            <a:extLst>
              <a:ext uri="{FF2B5EF4-FFF2-40B4-BE49-F238E27FC236}">
                <a16:creationId xmlns:a16="http://schemas.microsoft.com/office/drawing/2014/main" id="{2286E5DE-AF74-4B2C-A00C-12FF881C20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4525" y="1085413"/>
            <a:ext cx="720000" cy="720000"/>
          </a:xfrm>
          <a:prstGeom prst="rect">
            <a:avLst/>
          </a:prstGeom>
        </p:spPr>
      </p:pic>
      <p:pic>
        <p:nvPicPr>
          <p:cNvPr id="35" name="Graphic 34">
            <a:extLst>
              <a:ext uri="{FF2B5EF4-FFF2-40B4-BE49-F238E27FC236}">
                <a16:creationId xmlns:a16="http://schemas.microsoft.com/office/drawing/2014/main" id="{EB94751E-0562-4AF3-AD4C-A1CEE31836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74577" y="1085413"/>
            <a:ext cx="720000" cy="720000"/>
          </a:xfrm>
          <a:prstGeom prst="rect">
            <a:avLst/>
          </a:prstGeom>
        </p:spPr>
      </p:pic>
      <p:pic>
        <p:nvPicPr>
          <p:cNvPr id="36" name="Graphic 35">
            <a:extLst>
              <a:ext uri="{FF2B5EF4-FFF2-40B4-BE49-F238E27FC236}">
                <a16:creationId xmlns:a16="http://schemas.microsoft.com/office/drawing/2014/main" id="{89A64718-7FB2-4E18-BB81-7E5DC818AD9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51213" y="1085413"/>
            <a:ext cx="720000" cy="720000"/>
          </a:xfrm>
          <a:prstGeom prst="rect">
            <a:avLst/>
          </a:prstGeom>
        </p:spPr>
      </p:pic>
      <p:pic>
        <p:nvPicPr>
          <p:cNvPr id="37" name="Graphic 36">
            <a:extLst>
              <a:ext uri="{FF2B5EF4-FFF2-40B4-BE49-F238E27FC236}">
                <a16:creationId xmlns:a16="http://schemas.microsoft.com/office/drawing/2014/main" id="{86DAD525-E969-48A9-9FE2-89C26F700D9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77908" y="2866984"/>
            <a:ext cx="720000" cy="720000"/>
          </a:xfrm>
          <a:prstGeom prst="rect">
            <a:avLst/>
          </a:prstGeom>
        </p:spPr>
      </p:pic>
      <p:pic>
        <p:nvPicPr>
          <p:cNvPr id="38" name="Graphic 37">
            <a:extLst>
              <a:ext uri="{FF2B5EF4-FFF2-40B4-BE49-F238E27FC236}">
                <a16:creationId xmlns:a16="http://schemas.microsoft.com/office/drawing/2014/main" id="{7C6BDC86-EDAC-408F-96F4-17AE8761614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12672" y="1080478"/>
            <a:ext cx="720000" cy="720000"/>
          </a:xfrm>
          <a:prstGeom prst="rect">
            <a:avLst/>
          </a:prstGeom>
        </p:spPr>
      </p:pic>
      <p:pic>
        <p:nvPicPr>
          <p:cNvPr id="39" name="Graphic 38">
            <a:extLst>
              <a:ext uri="{FF2B5EF4-FFF2-40B4-BE49-F238E27FC236}">
                <a16:creationId xmlns:a16="http://schemas.microsoft.com/office/drawing/2014/main" id="{CE190041-E15B-42E5-9BF5-F61035DF63D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43613" y="1064452"/>
            <a:ext cx="720000" cy="720000"/>
          </a:xfrm>
          <a:prstGeom prst="rect">
            <a:avLst/>
          </a:prstGeom>
        </p:spPr>
      </p:pic>
      <p:sp>
        <p:nvSpPr>
          <p:cNvPr id="40" name="Tekstvak 39">
            <a:extLst>
              <a:ext uri="{FF2B5EF4-FFF2-40B4-BE49-F238E27FC236}">
                <a16:creationId xmlns:a16="http://schemas.microsoft.com/office/drawing/2014/main" id="{271FA3ED-74ED-46E0-A514-AD4F2A56B963}"/>
              </a:ext>
            </a:extLst>
          </p:cNvPr>
          <p:cNvSpPr txBox="1"/>
          <p:nvPr/>
        </p:nvSpPr>
        <p:spPr>
          <a:xfrm>
            <a:off x="6881166" y="1918232"/>
            <a:ext cx="1620444" cy="276999"/>
          </a:xfrm>
          <a:prstGeom prst="rect">
            <a:avLst/>
          </a:prstGeom>
          <a:noFill/>
        </p:spPr>
        <p:txBody>
          <a:bodyPr wrap="none" rtlCol="0">
            <a:spAutoFit/>
          </a:bodyPr>
          <a:lstStyle/>
          <a:p>
            <a:pPr marL="0" marR="0" lvl="0" indent="0" algn="ctr" defTabSz="389642" rtl="0" eaLnBrk="0" fontAlgn="base" latinLnBrk="0" hangingPunct="0">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C1001F"/>
                </a:solidFill>
                <a:effectLst/>
                <a:uLnTx/>
                <a:uFillTx/>
                <a:latin typeface="Verdana" panose="020B0604030504040204" pitchFamily="34" charset="0"/>
                <a:ea typeface="Verdana" panose="020B0604030504040204" pitchFamily="34" charset="0"/>
                <a:cs typeface="+mn-cs"/>
              </a:rPr>
              <a:t>Tools &amp; Equipment</a:t>
            </a:r>
          </a:p>
        </p:txBody>
      </p:sp>
      <p:pic>
        <p:nvPicPr>
          <p:cNvPr id="42" name="Graphic 41">
            <a:extLst>
              <a:ext uri="{FF2B5EF4-FFF2-40B4-BE49-F238E27FC236}">
                <a16:creationId xmlns:a16="http://schemas.microsoft.com/office/drawing/2014/main" id="{B8514D56-59BD-4AA5-8FFE-3A0FEE3A512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864274" y="2842514"/>
            <a:ext cx="720000" cy="720000"/>
          </a:xfrm>
          <a:prstGeom prst="rect">
            <a:avLst/>
          </a:prstGeom>
        </p:spPr>
      </p:pic>
      <p:pic>
        <p:nvPicPr>
          <p:cNvPr id="44" name="Graphic 43">
            <a:extLst>
              <a:ext uri="{FF2B5EF4-FFF2-40B4-BE49-F238E27FC236}">
                <a16:creationId xmlns:a16="http://schemas.microsoft.com/office/drawing/2014/main" id="{8441D9DE-8EA8-44DE-B53E-98F09F73735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017988" y="2842514"/>
            <a:ext cx="720000" cy="720000"/>
          </a:xfrm>
          <a:prstGeom prst="rect">
            <a:avLst/>
          </a:prstGeom>
        </p:spPr>
      </p:pic>
      <p:sp>
        <p:nvSpPr>
          <p:cNvPr id="49" name="Tekstvak 48">
            <a:extLst>
              <a:ext uri="{FF2B5EF4-FFF2-40B4-BE49-F238E27FC236}">
                <a16:creationId xmlns:a16="http://schemas.microsoft.com/office/drawing/2014/main" id="{C41AF6EE-B004-42A0-A2DA-107A3D9CA072}"/>
              </a:ext>
            </a:extLst>
          </p:cNvPr>
          <p:cNvSpPr txBox="1"/>
          <p:nvPr/>
        </p:nvSpPr>
        <p:spPr>
          <a:xfrm>
            <a:off x="7082181" y="3675333"/>
            <a:ext cx="1429903" cy="276999"/>
          </a:xfrm>
          <a:prstGeom prst="rect">
            <a:avLst/>
          </a:prstGeom>
          <a:noFill/>
        </p:spPr>
        <p:txBody>
          <a:bodyPr wrap="square" rtlCol="0">
            <a:spAutoFit/>
          </a:bodyPr>
          <a:lstStyle/>
          <a:p>
            <a:pPr marL="0" marR="0" lvl="0" indent="0" algn="ctr" defTabSz="389642" rtl="0" eaLnBrk="0" fontAlgn="base" latinLnBrk="0" hangingPunct="0">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C1001F"/>
                </a:solidFill>
                <a:effectLst/>
                <a:uLnTx/>
                <a:uFillTx/>
                <a:latin typeface="Verdana" panose="020B0604030504040204" pitchFamily="34" charset="0"/>
                <a:ea typeface="Verdana" panose="020B0604030504040204" pitchFamily="34" charset="0"/>
                <a:cs typeface="+mn-cs"/>
              </a:rPr>
              <a:t>OE-</a:t>
            </a:r>
            <a:r>
              <a:rPr kumimoji="0" lang="de-DE" sz="1200" b="0" i="0" u="none" strike="noStrike" kern="1200" cap="none" spc="0" normalizeH="0" baseline="0" noProof="0" dirty="0" err="1">
                <a:ln>
                  <a:noFill/>
                </a:ln>
                <a:solidFill>
                  <a:srgbClr val="C1001F"/>
                </a:solidFill>
                <a:effectLst/>
                <a:uLnTx/>
                <a:uFillTx/>
                <a:latin typeface="Verdana" panose="020B0604030504040204" pitchFamily="34" charset="0"/>
                <a:ea typeface="Verdana" panose="020B0604030504040204" pitchFamily="34" charset="0"/>
                <a:cs typeface="+mn-cs"/>
              </a:rPr>
              <a:t>Onderdelen</a:t>
            </a:r>
            <a:endParaRPr kumimoji="0" lang="de-DE" sz="1200" b="0" i="0" u="none" strike="noStrike" kern="1200" cap="none" spc="0" normalizeH="0" baseline="0" noProof="0" dirty="0">
              <a:ln>
                <a:noFill/>
              </a:ln>
              <a:solidFill>
                <a:srgbClr val="C1001F"/>
              </a:solidFill>
              <a:effectLst/>
              <a:uLnTx/>
              <a:uFillTx/>
              <a:latin typeface="Verdana" panose="020B0604030504040204" pitchFamily="34" charset="0"/>
              <a:ea typeface="Verdana" panose="020B0604030504040204" pitchFamily="34" charset="0"/>
              <a:cs typeface="+mn-cs"/>
            </a:endParaRPr>
          </a:p>
        </p:txBody>
      </p:sp>
      <p:sp>
        <p:nvSpPr>
          <p:cNvPr id="50" name="Tekstvak 49">
            <a:extLst>
              <a:ext uri="{FF2B5EF4-FFF2-40B4-BE49-F238E27FC236}">
                <a16:creationId xmlns:a16="http://schemas.microsoft.com/office/drawing/2014/main" id="{EE35A8AC-F6FC-4A31-A00E-312081831353}"/>
              </a:ext>
            </a:extLst>
          </p:cNvPr>
          <p:cNvSpPr txBox="1"/>
          <p:nvPr/>
        </p:nvSpPr>
        <p:spPr>
          <a:xfrm>
            <a:off x="3290642" y="4298140"/>
            <a:ext cx="2499364" cy="461665"/>
          </a:xfrm>
          <a:prstGeom prst="rect">
            <a:avLst/>
          </a:prstGeom>
          <a:noFill/>
        </p:spPr>
        <p:txBody>
          <a:bodyPr wrap="square" rtlCol="0">
            <a:spAutoFit/>
          </a:bodyPr>
          <a:lstStyle/>
          <a:p>
            <a:pPr marL="0" marR="0" lvl="0" indent="0" algn="ctr" defTabSz="389642" rtl="0" eaLnBrk="0" fontAlgn="base" latinLnBrk="0" hangingPunct="0">
              <a:lnSpc>
                <a:spcPct val="100000"/>
              </a:lnSpc>
              <a:spcBef>
                <a:spcPct val="0"/>
              </a:spcBef>
              <a:spcAft>
                <a:spcPct val="0"/>
              </a:spcAft>
              <a:buClrTx/>
              <a:buSzTx/>
              <a:buFontTx/>
              <a:buNone/>
              <a:tabLst/>
              <a:defRPr/>
            </a:pPr>
            <a:r>
              <a:rPr kumimoji="0" lang="de-DE" sz="1200" b="0" i="0" u="none" strike="noStrike" kern="1200" cap="none" spc="0" normalizeH="0" baseline="0" noProof="0" dirty="0" err="1">
                <a:ln>
                  <a:noFill/>
                </a:ln>
                <a:solidFill>
                  <a:srgbClr val="C1001F"/>
                </a:solidFill>
                <a:effectLst/>
                <a:uLnTx/>
                <a:uFillTx/>
                <a:latin typeface="Verdana" panose="020B0604030504040204" pitchFamily="34" charset="0"/>
                <a:ea typeface="Verdana" panose="020B0604030504040204" pitchFamily="34" charset="0"/>
                <a:cs typeface="+mn-cs"/>
              </a:rPr>
              <a:t>Aantoonbaar</a:t>
            </a:r>
            <a:r>
              <a:rPr kumimoji="0" lang="de-DE" sz="1200" b="0" i="0" u="none" strike="noStrike" kern="1200" cap="none" spc="0" normalizeH="0" baseline="0" noProof="0" dirty="0">
                <a:ln>
                  <a:noFill/>
                </a:ln>
                <a:solidFill>
                  <a:srgbClr val="C1001F"/>
                </a:solidFill>
                <a:effectLst/>
                <a:uLnTx/>
                <a:uFillTx/>
                <a:latin typeface="Verdana" panose="020B0604030504040204" pitchFamily="34" charset="0"/>
                <a:ea typeface="Verdana" panose="020B0604030504040204" pitchFamily="34" charset="0"/>
                <a:cs typeface="+mn-cs"/>
              </a:rPr>
              <a:t> in het </a:t>
            </a:r>
            <a:r>
              <a:rPr kumimoji="0" lang="de-DE" sz="1200" b="0" i="0" u="none" strike="noStrike" kern="1200" cap="none" spc="0" normalizeH="0" baseline="0" noProof="0" dirty="0" err="1">
                <a:ln>
                  <a:noFill/>
                </a:ln>
                <a:solidFill>
                  <a:srgbClr val="C1001F"/>
                </a:solidFill>
                <a:effectLst/>
                <a:uLnTx/>
                <a:uFillTx/>
                <a:latin typeface="Verdana" panose="020B0604030504040204" pitchFamily="34" charset="0"/>
                <a:ea typeface="Verdana" panose="020B0604030504040204" pitchFamily="34" charset="0"/>
                <a:cs typeface="+mn-cs"/>
              </a:rPr>
              <a:t>schadedossier</a:t>
            </a:r>
            <a:r>
              <a:rPr kumimoji="0" lang="de-DE" sz="1200" b="0" i="0" u="none" strike="noStrike" kern="1200" cap="none" spc="0" normalizeH="0" baseline="0" noProof="0" dirty="0">
                <a:ln>
                  <a:noFill/>
                </a:ln>
                <a:solidFill>
                  <a:srgbClr val="C1001F"/>
                </a:solidFill>
                <a:effectLst/>
                <a:uLnTx/>
                <a:uFillTx/>
                <a:latin typeface="Verdana" panose="020B0604030504040204" pitchFamily="34" charset="0"/>
                <a:ea typeface="Verdana" panose="020B0604030504040204" pitchFamily="34" charset="0"/>
                <a:cs typeface="+mn-cs"/>
              </a:rPr>
              <a:t> </a:t>
            </a:r>
          </a:p>
        </p:txBody>
      </p:sp>
    </p:spTree>
    <p:extLst>
      <p:ext uri="{BB962C8B-B14F-4D97-AF65-F5344CB8AC3E}">
        <p14:creationId xmlns:p14="http://schemas.microsoft.com/office/powerpoint/2010/main" val="299300449"/>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jdelijke aanduiding voor inhoud 13"/>
          <p:cNvSpPr>
            <a:spLocks noGrp="1"/>
          </p:cNvSpPr>
          <p:nvPr>
            <p:ph sz="half" idx="4294967295"/>
          </p:nvPr>
        </p:nvSpPr>
        <p:spPr>
          <a:xfrm>
            <a:off x="5603456" y="2077128"/>
            <a:ext cx="3201108" cy="811367"/>
          </a:xfrm>
          <a:prstGeom prst="rect">
            <a:avLst/>
          </a:prstGeom>
        </p:spPr>
        <p:txBody>
          <a:bodyPr lIns="36000" tIns="36000" rIns="36000" bIns="36000"/>
          <a:lstStyle/>
          <a:p>
            <a:pPr marL="0" indent="0">
              <a:buNone/>
            </a:pPr>
            <a:r>
              <a:rPr lang="nl-NL" sz="2000" b="1" dirty="0">
                <a:solidFill>
                  <a:schemeClr val="accent1"/>
                </a:solidFill>
              </a:rPr>
              <a:t>Frank Ruygrok</a:t>
            </a:r>
            <a:br>
              <a:rPr lang="nl-NL" sz="1050" b="1" dirty="0"/>
            </a:br>
            <a:r>
              <a:rPr lang="nl-NL" sz="1400" b="1" i="1" dirty="0">
                <a:solidFill>
                  <a:schemeClr val="accent1"/>
                </a:solidFill>
              </a:rPr>
              <a:t>Kostprijscalculatie / Branchecijfers</a:t>
            </a:r>
            <a:endParaRPr lang="nl-NL" sz="1050" b="1" i="1" dirty="0">
              <a:solidFill>
                <a:schemeClr val="accent1"/>
              </a:solidFill>
            </a:endParaRPr>
          </a:p>
        </p:txBody>
      </p:sp>
      <p:grpSp>
        <p:nvGrpSpPr>
          <p:cNvPr id="34" name="Groep 33"/>
          <p:cNvGrpSpPr/>
          <p:nvPr/>
        </p:nvGrpSpPr>
        <p:grpSpPr>
          <a:xfrm>
            <a:off x="4111396" y="1919621"/>
            <a:ext cx="1330036" cy="880159"/>
            <a:chOff x="3976478" y="363134"/>
            <a:chExt cx="1553673" cy="1102529"/>
          </a:xfrm>
        </p:grpSpPr>
        <p:sp>
          <p:nvSpPr>
            <p:cNvPr id="37" name="Ovaal 36"/>
            <p:cNvSpPr/>
            <p:nvPr/>
          </p:nvSpPr>
          <p:spPr>
            <a:xfrm>
              <a:off x="3976478" y="363134"/>
              <a:ext cx="1089911" cy="1102529"/>
            </a:xfrm>
            <a:prstGeom prst="ellipse">
              <a:avLst/>
            </a:prstGeom>
            <a:solidFill>
              <a:schemeClr val="bg1"/>
            </a:solidFill>
            <a:ln w="66675"/>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endParaRPr lang="nl-NL" sz="1600" b="1" dirty="0">
                <a:solidFill>
                  <a:schemeClr val="accent1"/>
                </a:solidFill>
              </a:endParaRPr>
            </a:p>
          </p:txBody>
        </p:sp>
        <p:cxnSp>
          <p:nvCxnSpPr>
            <p:cNvPr id="36" name="Rechte verbindingslijn 35"/>
            <p:cNvCxnSpPr>
              <a:cxnSpLocks/>
              <a:stCxn id="37" idx="6"/>
            </p:cNvCxnSpPr>
            <p:nvPr/>
          </p:nvCxnSpPr>
          <p:spPr>
            <a:xfrm>
              <a:off x="5066389" y="914399"/>
              <a:ext cx="463762" cy="0"/>
            </a:xfrm>
            <a:prstGeom prst="line">
              <a:avLst/>
            </a:prstGeom>
            <a:ln w="53975" cap="rnd">
              <a:tailEnd type="oval"/>
            </a:ln>
            <a:effectLst/>
          </p:spPr>
          <p:style>
            <a:lnRef idx="2">
              <a:schemeClr val="accent1"/>
            </a:lnRef>
            <a:fillRef idx="0">
              <a:schemeClr val="accent1"/>
            </a:fillRef>
            <a:effectRef idx="1">
              <a:schemeClr val="accent1"/>
            </a:effectRef>
            <a:fontRef idx="minor">
              <a:schemeClr val="tx1"/>
            </a:fontRef>
          </p:style>
        </p:cxnSp>
      </p:grpSp>
      <p:pic>
        <p:nvPicPr>
          <p:cNvPr id="1026" name="Picture 2" descr="Afbeeldingsresultaat voor bovaghuis">
            <a:extLst>
              <a:ext uri="{FF2B5EF4-FFF2-40B4-BE49-F238E27FC236}">
                <a16:creationId xmlns:a16="http://schemas.microsoft.com/office/drawing/2014/main" id="{FD48000D-1AE0-4063-9E76-50B0BAEACE32}"/>
              </a:ext>
            </a:extLst>
          </p:cNvPr>
          <p:cNvPicPr>
            <a:picLocks noChangeAspect="1" noChangeArrowheads="1"/>
          </p:cNvPicPr>
          <p:nvPr/>
        </p:nvPicPr>
        <p:blipFill rotWithShape="1">
          <a:blip r:embed="rId2">
            <a:alphaModFix amt="34000"/>
            <a:extLst>
              <a:ext uri="{28A0092B-C50C-407E-A947-70E740481C1C}">
                <a14:useLocalDpi xmlns:a14="http://schemas.microsoft.com/office/drawing/2010/main" val="0"/>
              </a:ext>
            </a:extLst>
          </a:blip>
          <a:srcRect l="20430" t="-269" r="17165" b="269"/>
          <a:stretch/>
        </p:blipFill>
        <p:spPr bwMode="auto">
          <a:xfrm>
            <a:off x="339436" y="440832"/>
            <a:ext cx="3483955" cy="418712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0289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199E546-FE39-4996-8588-EC8D4A813907}"/>
              </a:ext>
            </a:extLst>
          </p:cNvPr>
          <p:cNvSpPr>
            <a:spLocks noGrp="1"/>
          </p:cNvSpPr>
          <p:nvPr>
            <p:ph type="title"/>
          </p:nvPr>
        </p:nvSpPr>
        <p:spPr>
          <a:xfrm>
            <a:off x="4572000" y="1024446"/>
            <a:ext cx="4306755" cy="2437590"/>
          </a:xfrm>
        </p:spPr>
        <p:txBody>
          <a:bodyPr/>
          <a:lstStyle/>
          <a:p>
            <a:r>
              <a:rPr lang="en-GB" sz="2800" dirty="0" err="1">
                <a:solidFill>
                  <a:schemeClr val="accent1"/>
                </a:solidFill>
                <a:latin typeface="Verdana" panose="020B0604030504040204" pitchFamily="34" charset="0"/>
                <a:ea typeface="Verdana" panose="020B0604030504040204" pitchFamily="34" charset="0"/>
              </a:rPr>
              <a:t>Kostprijs</a:t>
            </a:r>
            <a:r>
              <a:rPr lang="en-GB" sz="2800" dirty="0">
                <a:solidFill>
                  <a:schemeClr val="accent1"/>
                </a:solidFill>
                <a:latin typeface="Verdana" panose="020B0604030504040204" pitchFamily="34" charset="0"/>
                <a:ea typeface="Verdana" panose="020B0604030504040204" pitchFamily="34" charset="0"/>
              </a:rPr>
              <a:t> </a:t>
            </a:r>
            <a:r>
              <a:rPr lang="en-GB" sz="2800" dirty="0" err="1">
                <a:solidFill>
                  <a:schemeClr val="accent1"/>
                </a:solidFill>
                <a:latin typeface="Verdana" panose="020B0604030504040204" pitchFamily="34" charset="0"/>
                <a:ea typeface="Verdana" panose="020B0604030504040204" pitchFamily="34" charset="0"/>
              </a:rPr>
              <a:t>calculatie</a:t>
            </a:r>
            <a:r>
              <a:rPr lang="en-GB" sz="2800" dirty="0">
                <a:solidFill>
                  <a:schemeClr val="accent1"/>
                </a:solidFill>
                <a:latin typeface="Verdana" panose="020B0604030504040204" pitchFamily="34" charset="0"/>
                <a:ea typeface="Verdana" panose="020B0604030504040204" pitchFamily="34" charset="0"/>
              </a:rPr>
              <a:t> model</a:t>
            </a:r>
            <a:br>
              <a:rPr lang="en-GB" sz="2800" dirty="0">
                <a:solidFill>
                  <a:schemeClr val="accent1"/>
                </a:solidFill>
                <a:latin typeface="Verdana" panose="020B0604030504040204" pitchFamily="34" charset="0"/>
                <a:ea typeface="Verdana" panose="020B0604030504040204" pitchFamily="34" charset="0"/>
              </a:rPr>
            </a:br>
            <a:br>
              <a:rPr lang="en-GB" dirty="0">
                <a:solidFill>
                  <a:schemeClr val="accent1"/>
                </a:solidFill>
                <a:latin typeface="Verdana" panose="020B0604030504040204" pitchFamily="34" charset="0"/>
                <a:ea typeface="Verdana" panose="020B0604030504040204" pitchFamily="34" charset="0"/>
              </a:rPr>
            </a:br>
            <a:r>
              <a:rPr lang="en-GB" sz="2000" cap="none" dirty="0" err="1">
                <a:solidFill>
                  <a:schemeClr val="accent1"/>
                </a:solidFill>
                <a:latin typeface="Verdana" panose="020B0604030504040204" pitchFamily="34" charset="0"/>
                <a:ea typeface="Verdana" panose="020B0604030504040204" pitchFamily="34" charset="0"/>
              </a:rPr>
              <a:t>Branchecijfers</a:t>
            </a:r>
            <a:r>
              <a:rPr lang="en-GB" sz="2000" cap="none" dirty="0">
                <a:solidFill>
                  <a:schemeClr val="accent1"/>
                </a:solidFill>
                <a:latin typeface="Verdana" panose="020B0604030504040204" pitchFamily="34" charset="0"/>
                <a:ea typeface="Verdana" panose="020B0604030504040204" pitchFamily="34" charset="0"/>
              </a:rPr>
              <a:t> </a:t>
            </a:r>
            <a:r>
              <a:rPr lang="en-GB" sz="2000" cap="none" dirty="0" err="1">
                <a:solidFill>
                  <a:schemeClr val="accent1"/>
                </a:solidFill>
                <a:latin typeface="Verdana" panose="020B0604030504040204" pitchFamily="34" charset="0"/>
                <a:ea typeface="Verdana" panose="020B0604030504040204" pitchFamily="34" charset="0"/>
              </a:rPr>
              <a:t>en</a:t>
            </a:r>
            <a:r>
              <a:rPr lang="en-GB" sz="2000" cap="none" dirty="0">
                <a:solidFill>
                  <a:schemeClr val="accent1"/>
                </a:solidFill>
                <a:latin typeface="Verdana" panose="020B0604030504040204" pitchFamily="34" charset="0"/>
                <a:ea typeface="Verdana" panose="020B0604030504040204" pitchFamily="34" charset="0"/>
              </a:rPr>
              <a:t> benchmark </a:t>
            </a:r>
            <a:r>
              <a:rPr lang="en-GB" sz="2000" cap="none" dirty="0" err="1">
                <a:solidFill>
                  <a:schemeClr val="accent1"/>
                </a:solidFill>
                <a:latin typeface="Verdana" panose="020B0604030504040204" pitchFamily="34" charset="0"/>
                <a:ea typeface="Verdana" panose="020B0604030504040204" pitchFamily="34" charset="0"/>
              </a:rPr>
              <a:t>voor</a:t>
            </a:r>
            <a:r>
              <a:rPr lang="en-GB" sz="2000" cap="none" dirty="0">
                <a:solidFill>
                  <a:schemeClr val="accent1"/>
                </a:solidFill>
                <a:latin typeface="Verdana" panose="020B0604030504040204" pitchFamily="34" charset="0"/>
                <a:ea typeface="Verdana" panose="020B0604030504040204" pitchFamily="34" charset="0"/>
              </a:rPr>
              <a:t> schadeherstel</a:t>
            </a:r>
            <a:endParaRPr lang="en-GB" sz="2400" dirty="0">
              <a:solidFill>
                <a:schemeClr val="accent1"/>
              </a:solidFill>
              <a:latin typeface="Verdana" panose="020B0604030504040204" pitchFamily="34" charset="0"/>
              <a:ea typeface="Verdana" panose="020B0604030504040204" pitchFamily="34" charset="0"/>
            </a:endParaRPr>
          </a:p>
        </p:txBody>
      </p:sp>
      <p:pic>
        <p:nvPicPr>
          <p:cNvPr id="6" name="Afbeelding 5">
            <a:extLst>
              <a:ext uri="{FF2B5EF4-FFF2-40B4-BE49-F238E27FC236}">
                <a16:creationId xmlns:a16="http://schemas.microsoft.com/office/drawing/2014/main" id="{224A7AE6-F181-4317-94F0-EAA7D8F541DF}"/>
              </a:ext>
            </a:extLst>
          </p:cNvPr>
          <p:cNvPicPr>
            <a:picLocks noChangeAspect="1"/>
          </p:cNvPicPr>
          <p:nvPr/>
        </p:nvPicPr>
        <p:blipFill>
          <a:blip r:embed="rId2">
            <a:duotone>
              <a:schemeClr val="accent1">
                <a:shade val="45000"/>
                <a:satMod val="135000"/>
              </a:schemeClr>
              <a:prstClr val="white"/>
            </a:duotone>
          </a:blip>
          <a:stretch>
            <a:fillRect/>
          </a:stretch>
        </p:blipFill>
        <p:spPr>
          <a:xfrm>
            <a:off x="349008" y="746875"/>
            <a:ext cx="4732543" cy="3608739"/>
          </a:xfrm>
          <a:prstGeom prst="rect">
            <a:avLst/>
          </a:prstGeom>
          <a:ln>
            <a:noFill/>
          </a:ln>
          <a:effectLst>
            <a:softEdge rad="112500"/>
          </a:effectLst>
        </p:spPr>
      </p:pic>
    </p:spTree>
    <p:extLst>
      <p:ext uri="{BB962C8B-B14F-4D97-AF65-F5344CB8AC3E}">
        <p14:creationId xmlns:p14="http://schemas.microsoft.com/office/powerpoint/2010/main" val="383125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58097" y="430928"/>
            <a:ext cx="7315369" cy="433466"/>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buNone/>
            </a:pPr>
            <a:r>
              <a:rPr lang="nl-NL" sz="1800" b="1" dirty="0">
                <a:latin typeface="Verdana" panose="020B0604030504040204" pitchFamily="34" charset="0"/>
                <a:ea typeface="Verdana" panose="020B0604030504040204" pitchFamily="34" charset="0"/>
                <a:cs typeface="Verdana" panose="020B0604030504040204" pitchFamily="34" charset="0"/>
              </a:rPr>
              <a:t>KOSTPRIJSCALCULATIE MODEL - AANLEIDING</a:t>
            </a: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Clr>
                <a:srgbClr val="C1001F"/>
              </a:buClr>
              <a:buNone/>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0"/>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75613" y="4712571"/>
            <a:ext cx="959712" cy="327535"/>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pic>
        <p:nvPicPr>
          <p:cNvPr id="10" name="Afbeelding 9">
            <a:extLst>
              <a:ext uri="{FF2B5EF4-FFF2-40B4-BE49-F238E27FC236}">
                <a16:creationId xmlns:a16="http://schemas.microsoft.com/office/drawing/2014/main" id="{83577055-4DEA-402E-BE9B-E36E740D6056}"/>
              </a:ext>
            </a:extLst>
          </p:cNvPr>
          <p:cNvPicPr>
            <a:picLocks noChangeAspect="1"/>
          </p:cNvPicPr>
          <p:nvPr/>
        </p:nvPicPr>
        <p:blipFill>
          <a:blip r:embed="rId4"/>
          <a:stretch>
            <a:fillRect/>
          </a:stretch>
        </p:blipFill>
        <p:spPr>
          <a:xfrm>
            <a:off x="5944197" y="1668744"/>
            <a:ext cx="1500118" cy="2140201"/>
          </a:xfrm>
          <a:prstGeom prst="rect">
            <a:avLst/>
          </a:prstGeom>
          <a:ln>
            <a:noFill/>
          </a:ln>
          <a:effectLst>
            <a:outerShdw blurRad="292100" dist="139700" dir="2700000" algn="tl" rotWithShape="0">
              <a:srgbClr val="333333">
                <a:alpha val="65000"/>
              </a:srgbClr>
            </a:outerShdw>
          </a:effectLst>
        </p:spPr>
      </p:pic>
      <p:sp>
        <p:nvSpPr>
          <p:cNvPr id="11" name="Tijdelijke aanduiding voor inhoud 13">
            <a:extLst>
              <a:ext uri="{FF2B5EF4-FFF2-40B4-BE49-F238E27FC236}">
                <a16:creationId xmlns:a16="http://schemas.microsoft.com/office/drawing/2014/main" id="{F185CF59-5D1F-4358-90C8-901E8F22D6DC}"/>
              </a:ext>
            </a:extLst>
          </p:cNvPr>
          <p:cNvSpPr txBox="1">
            <a:spLocks/>
          </p:cNvSpPr>
          <p:nvPr/>
        </p:nvSpPr>
        <p:spPr>
          <a:xfrm>
            <a:off x="380138" y="1178719"/>
            <a:ext cx="5041969" cy="2630226"/>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buClr>
                <a:srgbClr val="C1001F"/>
              </a:buClr>
              <a:buNone/>
            </a:pPr>
            <a:r>
              <a:rPr lang="nl-NL" sz="1400" b="1" dirty="0">
                <a:latin typeface="Verdana" panose="020B0604030504040204" pitchFamily="34" charset="0"/>
                <a:ea typeface="Verdana" panose="020B0604030504040204" pitchFamily="34" charset="0"/>
                <a:cs typeface="Verdana" panose="020B0604030504040204" pitchFamily="34" charset="0"/>
              </a:rPr>
              <a:t>Toekomstvisie 2030</a:t>
            </a:r>
          </a:p>
          <a:p>
            <a:pPr marL="363716" lvl="1" indent="0">
              <a:lnSpc>
                <a:spcPct val="150000"/>
              </a:lnSpc>
              <a:buClr>
                <a:srgbClr val="C1001F"/>
              </a:buClr>
              <a:buNone/>
            </a:pPr>
            <a:r>
              <a:rPr lang="nl-NL" b="1" dirty="0">
                <a:latin typeface="Verdana" panose="020B0604030504040204" pitchFamily="34" charset="0"/>
                <a:ea typeface="Verdana" panose="020B0604030504040204" pitchFamily="34" charset="0"/>
                <a:cs typeface="Verdana" panose="020B0604030504040204" pitchFamily="34" charset="0"/>
              </a:rPr>
              <a:t>Zeer beperkte beschikbaarheid van cijfers vanuit de branche</a:t>
            </a:r>
          </a:p>
          <a:p>
            <a:pPr marL="363716" lvl="1" indent="0">
              <a:lnSpc>
                <a:spcPct val="150000"/>
              </a:lnSpc>
              <a:buClr>
                <a:srgbClr val="C1001F"/>
              </a:buClr>
              <a:buNone/>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lvl="1">
              <a:lnSpc>
                <a:spcPct val="150000"/>
              </a:lnSpc>
              <a:buClr>
                <a:srgbClr val="C1001F"/>
              </a:buClr>
              <a:buFont typeface="Wingdings" panose="05000000000000000000" pitchFamily="2" charset="2"/>
              <a:buChar char="ü"/>
            </a:pPr>
            <a:r>
              <a:rPr lang="nl-NL" sz="1400" b="1" dirty="0" err="1">
                <a:latin typeface="Verdana" panose="020B0604030504040204" pitchFamily="34" charset="0"/>
                <a:ea typeface="Verdana" panose="020B0604030504040204" pitchFamily="34" charset="0"/>
                <a:cs typeface="Verdana" panose="020B0604030504040204" pitchFamily="34" charset="0"/>
              </a:rPr>
              <a:t>Audatex</a:t>
            </a:r>
            <a:r>
              <a:rPr lang="nl-NL" sz="1400" b="1" dirty="0">
                <a:latin typeface="Verdana" panose="020B0604030504040204" pitchFamily="34" charset="0"/>
                <a:ea typeface="Verdana" panose="020B0604030504040204" pitchFamily="34" charset="0"/>
                <a:cs typeface="Verdana" panose="020B0604030504040204" pitchFamily="34" charset="0"/>
              </a:rPr>
              <a:t> data</a:t>
            </a:r>
          </a:p>
          <a:p>
            <a:pPr lvl="1">
              <a:lnSpc>
                <a:spcPct val="150000"/>
              </a:lnSpc>
              <a:buClr>
                <a:srgbClr val="C1001F"/>
              </a:buClr>
              <a:buFont typeface="Wingdings" panose="05000000000000000000" pitchFamily="2" charset="2"/>
              <a:buChar char="ü"/>
            </a:pPr>
            <a:r>
              <a:rPr lang="nl-NL" sz="1400" b="1" dirty="0" err="1">
                <a:latin typeface="Verdana" panose="020B0604030504040204" pitchFamily="34" charset="0"/>
                <a:ea typeface="Verdana" panose="020B0604030504040204" pitchFamily="34" charset="0"/>
                <a:cs typeface="Verdana" panose="020B0604030504040204" pitchFamily="34" charset="0"/>
              </a:rPr>
              <a:t>Acoat</a:t>
            </a:r>
            <a:r>
              <a:rPr lang="nl-NL" sz="1400" b="1" dirty="0">
                <a:latin typeface="Verdana" panose="020B0604030504040204" pitchFamily="34" charset="0"/>
                <a:ea typeface="Verdana" panose="020B0604030504040204" pitchFamily="34" charset="0"/>
                <a:cs typeface="Verdana" panose="020B0604030504040204" pitchFamily="34" charset="0"/>
              </a:rPr>
              <a:t> benchmark</a:t>
            </a:r>
          </a:p>
          <a:p>
            <a:pPr lvl="1">
              <a:lnSpc>
                <a:spcPct val="150000"/>
              </a:lnSpc>
              <a:buClr>
                <a:srgbClr val="C1001F"/>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Geen ‘Branche Barometer’ beschikbaar </a:t>
            </a: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3077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442913" y="430928"/>
            <a:ext cx="8399553" cy="2212260"/>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buNone/>
            </a:pPr>
            <a:r>
              <a:rPr lang="nl-NL" sz="1800" b="1" dirty="0">
                <a:latin typeface="Verdana" panose="020B0604030504040204" pitchFamily="34" charset="0"/>
                <a:ea typeface="Verdana" panose="020B0604030504040204" pitchFamily="34" charset="0"/>
                <a:cs typeface="Verdana" panose="020B0604030504040204" pitchFamily="34" charset="0"/>
              </a:rPr>
              <a:t>VAN IDEE NAAR RESULTAAT</a:t>
            </a: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Clr>
                <a:srgbClr val="C1001F"/>
              </a:buClr>
              <a:buNone/>
            </a:pPr>
            <a:r>
              <a:rPr lang="nl-NL" sz="1600" b="1" dirty="0">
                <a:latin typeface="Verdana" panose="020B0604030504040204" pitchFamily="34" charset="0"/>
                <a:ea typeface="Verdana" panose="020B0604030504040204" pitchFamily="34" charset="0"/>
                <a:cs typeface="Verdana" panose="020B0604030504040204" pitchFamily="34" charset="0"/>
              </a:rPr>
              <a:t>Grootste kans van slagen? Eenvoudig beginnen en dan uitbouwen! </a:t>
            </a:r>
          </a:p>
          <a:p>
            <a:pPr marL="0" indent="0">
              <a:lnSpc>
                <a:spcPct val="150000"/>
              </a:lnSpc>
              <a:buClr>
                <a:srgbClr val="C1001F"/>
              </a:buClr>
              <a:buNone/>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Clr>
                <a:srgbClr val="C1001F"/>
              </a:buClr>
              <a:buNone/>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Clr>
                <a:srgbClr val="C1001F"/>
              </a:buClr>
              <a:buNone/>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Clr>
                <a:srgbClr val="C1001F"/>
              </a:buClr>
              <a:buNone/>
            </a:pPr>
            <a:r>
              <a:rPr lang="nl-NL" sz="1600" b="1" dirty="0">
                <a:latin typeface="Verdana" panose="020B0604030504040204" pitchFamily="34" charset="0"/>
                <a:ea typeface="Verdana" panose="020B0604030504040204" pitchFamily="34" charset="0"/>
                <a:cs typeface="Verdana" panose="020B0604030504040204" pitchFamily="34" charset="0"/>
              </a:rPr>
              <a:t>	</a:t>
            </a: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0"/>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75613" y="4712571"/>
            <a:ext cx="959712" cy="327535"/>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3">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4">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pic>
        <p:nvPicPr>
          <p:cNvPr id="4" name="Afbeelding 3">
            <a:extLst>
              <a:ext uri="{FF2B5EF4-FFF2-40B4-BE49-F238E27FC236}">
                <a16:creationId xmlns:a16="http://schemas.microsoft.com/office/drawing/2014/main" id="{9CF56659-E960-4995-BACA-0817B199E846}"/>
              </a:ext>
            </a:extLst>
          </p:cNvPr>
          <p:cNvPicPr>
            <a:picLocks noChangeAspect="1"/>
          </p:cNvPicPr>
          <p:nvPr/>
        </p:nvPicPr>
        <p:blipFill>
          <a:blip r:embed="rId5"/>
          <a:stretch>
            <a:fillRect/>
          </a:stretch>
        </p:blipFill>
        <p:spPr>
          <a:xfrm>
            <a:off x="2547968" y="3126821"/>
            <a:ext cx="4048064" cy="26665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Rechthoek: afgeronde hoeken 9">
            <a:extLst>
              <a:ext uri="{FF2B5EF4-FFF2-40B4-BE49-F238E27FC236}">
                <a16:creationId xmlns:a16="http://schemas.microsoft.com/office/drawing/2014/main" id="{B083D98D-0036-47C0-8DCD-D69B5003862D}"/>
              </a:ext>
            </a:extLst>
          </p:cNvPr>
          <p:cNvSpPr/>
          <p:nvPr/>
        </p:nvSpPr>
        <p:spPr>
          <a:xfrm>
            <a:off x="500628" y="2130964"/>
            <a:ext cx="2277473" cy="35004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b="1" dirty="0">
                <a:solidFill>
                  <a:schemeClr val="tx1"/>
                </a:solidFill>
                <a:latin typeface="Verdana" panose="020B0604030504040204" pitchFamily="34" charset="0"/>
                <a:ea typeface="Verdana" panose="020B0604030504040204" pitchFamily="34" charset="0"/>
              </a:rPr>
              <a:t>Kostprijs calculatie</a:t>
            </a:r>
            <a:endParaRPr lang="nl-NL" sz="1200" b="1" dirty="0">
              <a:latin typeface="Verdana" panose="020B0604030504040204" pitchFamily="34" charset="0"/>
              <a:ea typeface="Verdana" panose="020B0604030504040204" pitchFamily="34" charset="0"/>
            </a:endParaRPr>
          </a:p>
        </p:txBody>
      </p:sp>
      <p:sp>
        <p:nvSpPr>
          <p:cNvPr id="11" name="Rechthoek: afgeronde hoeken 10">
            <a:extLst>
              <a:ext uri="{FF2B5EF4-FFF2-40B4-BE49-F238E27FC236}">
                <a16:creationId xmlns:a16="http://schemas.microsoft.com/office/drawing/2014/main" id="{D5533250-5C2D-4CDB-9DE1-8DD1DA27EB2A}"/>
              </a:ext>
            </a:extLst>
          </p:cNvPr>
          <p:cNvSpPr/>
          <p:nvPr/>
        </p:nvSpPr>
        <p:spPr>
          <a:xfrm>
            <a:off x="5956492" y="2033721"/>
            <a:ext cx="2686880" cy="535781"/>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b="1" dirty="0">
                <a:solidFill>
                  <a:schemeClr val="tx1"/>
                </a:solidFill>
                <a:latin typeface="Verdana" panose="020B0604030504040204" pitchFamily="34" charset="0"/>
                <a:ea typeface="Verdana" panose="020B0604030504040204" pitchFamily="34" charset="0"/>
              </a:rPr>
              <a:t>Branche barometer Schadeherstel</a:t>
            </a:r>
            <a:endParaRPr lang="nl-NL" sz="1200" b="1" dirty="0">
              <a:solidFill>
                <a:schemeClr val="tx1"/>
              </a:solidFill>
              <a:latin typeface="Verdana" panose="020B0604030504040204" pitchFamily="34" charset="0"/>
              <a:ea typeface="Verdana" panose="020B0604030504040204" pitchFamily="34" charset="0"/>
            </a:endParaRPr>
          </a:p>
        </p:txBody>
      </p:sp>
      <p:sp>
        <p:nvSpPr>
          <p:cNvPr id="12" name="Pijl: rechts 11">
            <a:extLst>
              <a:ext uri="{FF2B5EF4-FFF2-40B4-BE49-F238E27FC236}">
                <a16:creationId xmlns:a16="http://schemas.microsoft.com/office/drawing/2014/main" id="{23E72273-484A-4A2B-A12C-5B64CC55B7B5}"/>
              </a:ext>
            </a:extLst>
          </p:cNvPr>
          <p:cNvSpPr/>
          <p:nvPr/>
        </p:nvSpPr>
        <p:spPr>
          <a:xfrm>
            <a:off x="3523906" y="2242325"/>
            <a:ext cx="1863953" cy="118572"/>
          </a:xfrm>
          <a:prstGeom prst="rightArrow">
            <a:avLst/>
          </a:prstGeom>
          <a:gradFill flip="none" rotWithShape="1">
            <a:gsLst>
              <a:gs pos="71000">
                <a:schemeClr val="accent2"/>
              </a:gs>
              <a:gs pos="0">
                <a:schemeClr val="accent1">
                  <a:tint val="100000"/>
                  <a:shade val="100000"/>
                  <a:satMod val="130000"/>
                </a:schemeClr>
              </a:gs>
              <a:gs pos="50000">
                <a:schemeClr val="accent1">
                  <a:tint val="50000"/>
                  <a:shade val="100000"/>
                  <a:satMod val="350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5592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367119" y="435662"/>
            <a:ext cx="8584369" cy="699850"/>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buNone/>
            </a:pPr>
            <a:r>
              <a:rPr lang="nl-NL" sz="1800" b="1" dirty="0">
                <a:latin typeface="Verdana" panose="020B0604030504040204" pitchFamily="34" charset="0"/>
                <a:ea typeface="Verdana" panose="020B0604030504040204" pitchFamily="34" charset="0"/>
                <a:cs typeface="Verdana" panose="020B0604030504040204" pitchFamily="34" charset="0"/>
              </a:rPr>
              <a:t>VAN KOSTPRIJS NAAR BRANCHECIJFERS</a:t>
            </a: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0"/>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75613" y="4712571"/>
            <a:ext cx="959712" cy="327535"/>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3">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4">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
        <p:nvSpPr>
          <p:cNvPr id="10" name="Rechthoek: afgeronde hoeken 9">
            <a:extLst>
              <a:ext uri="{FF2B5EF4-FFF2-40B4-BE49-F238E27FC236}">
                <a16:creationId xmlns:a16="http://schemas.microsoft.com/office/drawing/2014/main" id="{DBCAD2A0-1BE7-4B31-8274-46CFB50C1ED3}"/>
              </a:ext>
            </a:extLst>
          </p:cNvPr>
          <p:cNvSpPr/>
          <p:nvPr/>
        </p:nvSpPr>
        <p:spPr>
          <a:xfrm>
            <a:off x="367119" y="1131421"/>
            <a:ext cx="2686880" cy="254425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chemeClr val="tx1"/>
                </a:solidFill>
                <a:latin typeface="Verdana" panose="020B0604030504040204" pitchFamily="34" charset="0"/>
                <a:ea typeface="Verdana" panose="020B0604030504040204" pitchFamily="34" charset="0"/>
              </a:rPr>
              <a:t>Kostprijs calculatie</a:t>
            </a:r>
          </a:p>
          <a:p>
            <a:pPr marL="285750" indent="-285750">
              <a:buFont typeface="Arial" panose="020B0604020202020204" pitchFamily="34" charset="0"/>
              <a:buChar char="•"/>
            </a:pPr>
            <a:endParaRPr lang="nl-NL" sz="12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Netto omzet</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Loonkosten direct</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Loonkosten indirect</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Huisvesting</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Energie</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Vervangend vervoer</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Etc.</a:t>
            </a:r>
          </a:p>
          <a:p>
            <a:pPr marL="285750" indent="-285750">
              <a:buFont typeface="Arial" panose="020B0604020202020204" pitchFamily="34" charset="0"/>
              <a:buChar char="•"/>
            </a:pPr>
            <a:endParaRPr lang="nl-NL" sz="12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Productieve uren</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Gefactureerde uren</a:t>
            </a:r>
          </a:p>
        </p:txBody>
      </p:sp>
      <p:sp>
        <p:nvSpPr>
          <p:cNvPr id="3" name="Rechthoek: afgeronde hoeken 2">
            <a:extLst>
              <a:ext uri="{FF2B5EF4-FFF2-40B4-BE49-F238E27FC236}">
                <a16:creationId xmlns:a16="http://schemas.microsoft.com/office/drawing/2014/main" id="{9E76E51B-7195-44FD-AA21-8E584B6E5026}"/>
              </a:ext>
            </a:extLst>
          </p:cNvPr>
          <p:cNvSpPr/>
          <p:nvPr/>
        </p:nvSpPr>
        <p:spPr>
          <a:xfrm>
            <a:off x="5034000" y="1131423"/>
            <a:ext cx="2381211" cy="254425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chemeClr val="tx1"/>
                </a:solidFill>
                <a:latin typeface="Verdana" panose="020B0604030504040204" pitchFamily="34" charset="0"/>
                <a:ea typeface="Verdana" panose="020B0604030504040204" pitchFamily="34" charset="0"/>
              </a:rPr>
              <a:t>Kostprijs calculatie</a:t>
            </a:r>
          </a:p>
          <a:p>
            <a:pPr marL="285750" indent="-285750">
              <a:buFont typeface="Arial" panose="020B0604020202020204" pitchFamily="34" charset="0"/>
              <a:buChar char="•"/>
            </a:pPr>
            <a:endParaRPr lang="nl-NL" sz="12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Netto omzet</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Loonkosten direct</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Loonkosten indirect</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Huisvesting</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Energie</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Vervangend vervoer</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Etc.</a:t>
            </a:r>
          </a:p>
          <a:p>
            <a:pPr marL="285750" indent="-285750">
              <a:buFont typeface="Arial" panose="020B0604020202020204" pitchFamily="34" charset="0"/>
              <a:buChar char="•"/>
            </a:pPr>
            <a:endParaRPr lang="nl-NL" sz="12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Productieve uren</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Gefactureerde uren</a:t>
            </a:r>
          </a:p>
        </p:txBody>
      </p:sp>
      <p:sp>
        <p:nvSpPr>
          <p:cNvPr id="11" name="Rechthoek: afgeronde hoeken 10">
            <a:extLst>
              <a:ext uri="{FF2B5EF4-FFF2-40B4-BE49-F238E27FC236}">
                <a16:creationId xmlns:a16="http://schemas.microsoft.com/office/drawing/2014/main" id="{C7684FDD-B9BD-488B-96D6-F7377F0374BA}"/>
              </a:ext>
            </a:extLst>
          </p:cNvPr>
          <p:cNvSpPr/>
          <p:nvPr/>
        </p:nvSpPr>
        <p:spPr>
          <a:xfrm>
            <a:off x="5015799" y="2750093"/>
            <a:ext cx="2399413" cy="22193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latin typeface="Verdana" panose="020B0604030504040204" pitchFamily="34" charset="0"/>
                <a:ea typeface="Verdana" panose="020B0604030504040204" pitchFamily="34" charset="0"/>
              </a:rPr>
              <a:t> </a:t>
            </a:r>
            <a:r>
              <a:rPr lang="nl-NL" sz="1400" dirty="0">
                <a:solidFill>
                  <a:schemeClr val="tx1"/>
                </a:solidFill>
                <a:latin typeface="Verdana" panose="020B0604030504040204" pitchFamily="34" charset="0"/>
                <a:ea typeface="Verdana" panose="020B0604030504040204" pitchFamily="34" charset="0"/>
              </a:rPr>
              <a:t>+ Financiële kengetallen</a:t>
            </a:r>
          </a:p>
          <a:p>
            <a:pPr marL="285750" indent="-285750">
              <a:buFont typeface="Arial" panose="020B0604020202020204" pitchFamily="34" charset="0"/>
              <a:buChar char="•"/>
            </a:pPr>
            <a:endParaRPr lang="nl-NL" sz="12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Bruto/netto omzet %</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Omzet delen</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Omzet lak</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Omzet per klanttype</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Bruto / Netto winst</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Rendement</a:t>
            </a:r>
          </a:p>
          <a:p>
            <a:pPr marL="285750" indent="-285750">
              <a:buFont typeface="Arial" panose="020B0604020202020204" pitchFamily="34" charset="0"/>
              <a:buChar char="•"/>
            </a:pPr>
            <a:r>
              <a:rPr lang="nl-NL" sz="1200" dirty="0">
                <a:latin typeface="Verdana" panose="020B0604030504040204" pitchFamily="34" charset="0"/>
                <a:ea typeface="Verdana" panose="020B0604030504040204" pitchFamily="34" charset="0"/>
              </a:rPr>
              <a:t>Etc.</a:t>
            </a:r>
          </a:p>
          <a:p>
            <a:endParaRPr lang="nl-NL" sz="1200" dirty="0">
              <a:latin typeface="Verdana" panose="020B0604030504040204" pitchFamily="34" charset="0"/>
              <a:ea typeface="Verdana" panose="020B0604030504040204" pitchFamily="34" charset="0"/>
            </a:endParaRPr>
          </a:p>
        </p:txBody>
      </p:sp>
      <p:sp>
        <p:nvSpPr>
          <p:cNvPr id="12" name="Rechthoek: afgeronde hoeken 11">
            <a:extLst>
              <a:ext uri="{FF2B5EF4-FFF2-40B4-BE49-F238E27FC236}">
                <a16:creationId xmlns:a16="http://schemas.microsoft.com/office/drawing/2014/main" id="{CC5F920F-EC7A-4DC4-81D0-232AD634D493}"/>
              </a:ext>
            </a:extLst>
          </p:cNvPr>
          <p:cNvSpPr/>
          <p:nvPr/>
        </p:nvSpPr>
        <p:spPr>
          <a:xfrm rot="16200000">
            <a:off x="5720301" y="2742621"/>
            <a:ext cx="3837997" cy="615597"/>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chemeClr val="tx1"/>
                </a:solidFill>
                <a:latin typeface="Verdana" panose="020B0604030504040204" pitchFamily="34" charset="0"/>
                <a:ea typeface="Verdana" panose="020B0604030504040204" pitchFamily="34" charset="0"/>
              </a:rPr>
              <a:t>Branche Barometer</a:t>
            </a:r>
            <a:endParaRPr lang="nl-NL" sz="1200" dirty="0">
              <a:solidFill>
                <a:schemeClr val="tx1"/>
              </a:solidFill>
              <a:latin typeface="Verdana" panose="020B0604030504040204" pitchFamily="34" charset="0"/>
              <a:ea typeface="Verdana" panose="020B0604030504040204" pitchFamily="34" charset="0"/>
            </a:endParaRPr>
          </a:p>
        </p:txBody>
      </p:sp>
      <p:sp>
        <p:nvSpPr>
          <p:cNvPr id="13" name="Rechthoek: afgeronde hoeken 12">
            <a:extLst>
              <a:ext uri="{FF2B5EF4-FFF2-40B4-BE49-F238E27FC236}">
                <a16:creationId xmlns:a16="http://schemas.microsoft.com/office/drawing/2014/main" id="{642C91D1-ADC6-4D93-964D-0C0EDF183DC0}"/>
              </a:ext>
            </a:extLst>
          </p:cNvPr>
          <p:cNvSpPr/>
          <p:nvPr/>
        </p:nvSpPr>
        <p:spPr>
          <a:xfrm>
            <a:off x="367119" y="4322546"/>
            <a:ext cx="7579980" cy="385292"/>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400" dirty="0">
                <a:solidFill>
                  <a:schemeClr val="tx1"/>
                </a:solidFill>
                <a:latin typeface="Verdana" panose="020B0604030504040204" pitchFamily="34" charset="0"/>
                <a:ea typeface="Verdana" panose="020B0604030504040204" pitchFamily="34" charset="0"/>
              </a:rPr>
              <a:t>Benchmark – eigen cijfers in vergelijk met de markt</a:t>
            </a:r>
            <a:endParaRPr lang="nl-NL" sz="1200" dirty="0">
              <a:solidFill>
                <a:schemeClr val="tx1"/>
              </a:solidFill>
              <a:latin typeface="Verdana" panose="020B0604030504040204" pitchFamily="34" charset="0"/>
              <a:ea typeface="Verdana" panose="020B0604030504040204" pitchFamily="34" charset="0"/>
            </a:endParaRPr>
          </a:p>
        </p:txBody>
      </p:sp>
      <p:sp>
        <p:nvSpPr>
          <p:cNvPr id="5" name="Pijl: rechts 4">
            <a:extLst>
              <a:ext uri="{FF2B5EF4-FFF2-40B4-BE49-F238E27FC236}">
                <a16:creationId xmlns:a16="http://schemas.microsoft.com/office/drawing/2014/main" id="{AE71BF9A-7164-4252-A9C6-FB90874B88F9}"/>
              </a:ext>
            </a:extLst>
          </p:cNvPr>
          <p:cNvSpPr/>
          <p:nvPr/>
        </p:nvSpPr>
        <p:spPr>
          <a:xfrm>
            <a:off x="3367492" y="2230151"/>
            <a:ext cx="1353015" cy="4906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2793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1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58097" y="430928"/>
            <a:ext cx="8584369" cy="4369672"/>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buNone/>
            </a:pPr>
            <a:r>
              <a:rPr lang="nl-NL" sz="1800" b="1" dirty="0">
                <a:latin typeface="Verdana" panose="020B0604030504040204" pitchFamily="34" charset="0"/>
                <a:ea typeface="Verdana" panose="020B0604030504040204" pitchFamily="34" charset="0"/>
                <a:cs typeface="Verdana" panose="020B0604030504040204" pitchFamily="34" charset="0"/>
              </a:rPr>
              <a:t>WAAROM VAN START MET KOSTPRIJS CALCULATIE?</a:t>
            </a: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spcBef>
                <a:spcPts val="0"/>
              </a:spcBef>
              <a:buClr>
                <a:srgbClr val="C00000"/>
              </a:buClr>
              <a:buNone/>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spcBef>
                <a:spcPts val="0"/>
              </a:spcBef>
              <a:buClr>
                <a:srgbClr val="C00000"/>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“Eenvoudig” beginnen maar wel direct toegevoegde waarde </a:t>
            </a:r>
          </a:p>
          <a:p>
            <a:pPr>
              <a:lnSpc>
                <a:spcPct val="150000"/>
              </a:lnSpc>
              <a:spcBef>
                <a:spcPts val="0"/>
              </a:spcBef>
              <a:buClr>
                <a:srgbClr val="C00000"/>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spcBef>
                <a:spcPts val="0"/>
              </a:spcBef>
              <a:buClr>
                <a:srgbClr val="C00000"/>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Schadehersteller is een ‘uren fabriek’. Het moet verdient worden op de verkoop van productieve uren</a:t>
            </a:r>
          </a:p>
          <a:p>
            <a:pPr>
              <a:lnSpc>
                <a:spcPct val="150000"/>
              </a:lnSpc>
              <a:spcBef>
                <a:spcPts val="0"/>
              </a:spcBef>
              <a:buClr>
                <a:srgbClr val="C00000"/>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spcBef>
                <a:spcPts val="0"/>
              </a:spcBef>
              <a:buClr>
                <a:srgbClr val="C00000"/>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Dus inzicht in kostprijs van belang voor herstellers</a:t>
            </a:r>
          </a:p>
          <a:p>
            <a:pPr>
              <a:lnSpc>
                <a:spcPct val="150000"/>
              </a:lnSpc>
              <a:spcBef>
                <a:spcPts val="0"/>
              </a:spcBef>
              <a:buClr>
                <a:srgbClr val="C00000"/>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spcBef>
                <a:spcPts val="0"/>
              </a:spcBef>
              <a:buClr>
                <a:srgbClr val="C00000"/>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In toenemende mate van belang gezien ontwikkelingen binnen de branche </a:t>
            </a:r>
          </a:p>
          <a:p>
            <a:pPr lvl="1">
              <a:lnSpc>
                <a:spcPct val="150000"/>
              </a:lnSpc>
              <a:spcBef>
                <a:spcPts val="0"/>
              </a:spcBef>
              <a:buClr>
                <a:srgbClr val="C00000"/>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Toenemende loonkosten</a:t>
            </a:r>
          </a:p>
          <a:p>
            <a:pPr lvl="1">
              <a:lnSpc>
                <a:spcPct val="150000"/>
              </a:lnSpc>
              <a:spcBef>
                <a:spcPts val="0"/>
              </a:spcBef>
              <a:buClr>
                <a:srgbClr val="C00000"/>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Toenemende investeringen in opleidingen en apparatuur</a:t>
            </a:r>
          </a:p>
          <a:p>
            <a:pPr lvl="1">
              <a:lnSpc>
                <a:spcPct val="150000"/>
              </a:lnSpc>
              <a:spcBef>
                <a:spcPts val="0"/>
              </a:spcBef>
              <a:buClr>
                <a:srgbClr val="C00000"/>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Veranderende processen binnen het schadeherstelbedrijf</a:t>
            </a:r>
          </a:p>
          <a:p>
            <a:pPr>
              <a:lnSpc>
                <a:spcPct val="150000"/>
              </a:lnSpc>
              <a:spcBef>
                <a:spcPts val="0"/>
              </a:spcBef>
              <a:buClr>
                <a:srgbClr val="C00000"/>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0"/>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75613" y="4712571"/>
            <a:ext cx="959712" cy="327535"/>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3">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4">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415358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58097" y="430928"/>
            <a:ext cx="8584369" cy="4369672"/>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buNone/>
            </a:pPr>
            <a:r>
              <a:rPr lang="nl-NL" sz="1800" b="1" dirty="0">
                <a:latin typeface="Verdana" panose="020B0604030504040204" pitchFamily="34" charset="0"/>
                <a:ea typeface="Verdana" panose="020B0604030504040204" pitchFamily="34" charset="0"/>
                <a:cs typeface="Verdana" panose="020B0604030504040204" pitchFamily="34" charset="0"/>
              </a:rPr>
              <a:t>PILOT BIJ SCHADEHERSTELLERS</a:t>
            </a: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spcBef>
                <a:spcPts val="0"/>
              </a:spcBef>
              <a:buClr>
                <a:srgbClr val="C00000"/>
              </a:buClr>
              <a:buNone/>
            </a:pPr>
            <a:r>
              <a:rPr lang="nl-NL" sz="1400" b="1" dirty="0">
                <a:latin typeface="Verdana" panose="020B0604030504040204" pitchFamily="34" charset="0"/>
                <a:ea typeface="Verdana" panose="020B0604030504040204" pitchFamily="34" charset="0"/>
                <a:cs typeface="Verdana" panose="020B0604030504040204" pitchFamily="34" charset="0"/>
              </a:rPr>
              <a:t>Doelstellingen van de pilot</a:t>
            </a:r>
          </a:p>
          <a:p>
            <a:pPr lvl="1">
              <a:lnSpc>
                <a:spcPct val="150000"/>
              </a:lnSpc>
              <a:spcBef>
                <a:spcPts val="0"/>
              </a:spcBef>
              <a:buClr>
                <a:srgbClr val="C00000"/>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lvl="1">
              <a:lnSpc>
                <a:spcPct val="150000"/>
              </a:lnSpc>
              <a:spcBef>
                <a:spcPts val="0"/>
              </a:spcBef>
              <a:buClr>
                <a:srgbClr val="C00000"/>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Haalbaarheid toetsen</a:t>
            </a:r>
          </a:p>
          <a:p>
            <a:pPr lvl="1">
              <a:lnSpc>
                <a:spcPct val="150000"/>
              </a:lnSpc>
              <a:spcBef>
                <a:spcPts val="0"/>
              </a:spcBef>
              <a:buClr>
                <a:srgbClr val="C00000"/>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Beschikbaarheid van cijfers </a:t>
            </a:r>
          </a:p>
          <a:p>
            <a:pPr lvl="1">
              <a:lnSpc>
                <a:spcPct val="150000"/>
              </a:lnSpc>
              <a:spcBef>
                <a:spcPts val="0"/>
              </a:spcBef>
              <a:buClr>
                <a:srgbClr val="C00000"/>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Welke </a:t>
            </a:r>
            <a:r>
              <a:rPr lang="nl-NL" sz="1400" b="1" dirty="0" err="1">
                <a:latin typeface="Verdana" panose="020B0604030504040204" pitchFamily="34" charset="0"/>
                <a:ea typeface="Verdana" panose="020B0604030504040204" pitchFamily="34" charset="0"/>
                <a:cs typeface="Verdana" panose="020B0604030504040204" pitchFamily="34" charset="0"/>
              </a:rPr>
              <a:t>KPI’s</a:t>
            </a:r>
            <a:r>
              <a:rPr lang="nl-NL" sz="1400" b="1" dirty="0">
                <a:latin typeface="Verdana" panose="020B0604030504040204" pitchFamily="34" charset="0"/>
                <a:ea typeface="Verdana" panose="020B0604030504040204" pitchFamily="34" charset="0"/>
                <a:cs typeface="Verdana" panose="020B0604030504040204" pitchFamily="34" charset="0"/>
              </a:rPr>
              <a:t> en cijfers in dashboard en benchmark</a:t>
            </a:r>
          </a:p>
          <a:p>
            <a:pPr lvl="1">
              <a:lnSpc>
                <a:spcPct val="150000"/>
              </a:lnSpc>
              <a:spcBef>
                <a:spcPts val="0"/>
              </a:spcBef>
              <a:buClr>
                <a:srgbClr val="C00000"/>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Interesse peilen, wat verwacht je van een dergelijk tool?</a:t>
            </a:r>
          </a:p>
          <a:p>
            <a:pPr marL="363716" lvl="1" indent="0">
              <a:lnSpc>
                <a:spcPct val="150000"/>
              </a:lnSpc>
              <a:spcBef>
                <a:spcPts val="0"/>
              </a:spcBef>
              <a:buClr>
                <a:srgbClr val="C00000"/>
              </a:buClr>
              <a:buNone/>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marL="363716" lvl="1" indent="0">
              <a:lnSpc>
                <a:spcPct val="150000"/>
              </a:lnSpc>
              <a:spcBef>
                <a:spcPts val="0"/>
              </a:spcBef>
              <a:buClr>
                <a:srgbClr val="C00000"/>
              </a:buClr>
              <a:buNone/>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0"/>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75613" y="4712571"/>
            <a:ext cx="959712" cy="327535"/>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3">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4">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226613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58097" y="430928"/>
            <a:ext cx="8584369" cy="4369672"/>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buNone/>
            </a:pPr>
            <a:r>
              <a:rPr lang="nl-NL" sz="1800" b="1" dirty="0">
                <a:latin typeface="Verdana" panose="020B0604030504040204" pitchFamily="34" charset="0"/>
                <a:ea typeface="Verdana" panose="020B0604030504040204" pitchFamily="34" charset="0"/>
                <a:cs typeface="Verdana" panose="020B0604030504040204" pitchFamily="34" charset="0"/>
              </a:rPr>
              <a:t>PILOT BIJ SCHADEHERSTELLERS</a:t>
            </a: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marL="0" lvl="0" indent="0" defTabSz="914400" fontAlgn="auto">
              <a:lnSpc>
                <a:spcPct val="150000"/>
              </a:lnSpc>
              <a:spcBef>
                <a:spcPts val="0"/>
              </a:spcBef>
              <a:spcAft>
                <a:spcPts val="0"/>
              </a:spcAft>
              <a:buClr>
                <a:schemeClr val="accent1"/>
              </a:buClr>
              <a:buNone/>
              <a:defRPr/>
            </a:pPr>
            <a:r>
              <a:rPr lang="nl-NL" sz="1400" b="1" kern="0" dirty="0">
                <a:solidFill>
                  <a:prstClr val="black"/>
                </a:solidFill>
                <a:latin typeface="Verdana" panose="020B0604030504040204" pitchFamily="34" charset="0"/>
                <a:ea typeface="Verdana" panose="020B0604030504040204" pitchFamily="34" charset="0"/>
              </a:rPr>
              <a:t>6 Schadeherstellers bezocht</a:t>
            </a:r>
          </a:p>
          <a:p>
            <a:pPr marL="0" lvl="0" indent="0" defTabSz="914400" fontAlgn="auto">
              <a:lnSpc>
                <a:spcPct val="150000"/>
              </a:lnSpc>
              <a:spcBef>
                <a:spcPts val="0"/>
              </a:spcBef>
              <a:spcAft>
                <a:spcPts val="0"/>
              </a:spcAft>
              <a:buClr>
                <a:schemeClr val="accent1"/>
              </a:buClr>
              <a:buNone/>
              <a:defRPr/>
            </a:pPr>
            <a:endParaRPr lang="nl-NL" sz="1400" b="1" kern="0" dirty="0">
              <a:solidFill>
                <a:prstClr val="black"/>
              </a:solidFill>
              <a:latin typeface="Verdana" panose="020B0604030504040204" pitchFamily="34" charset="0"/>
              <a:ea typeface="Verdana" panose="020B0604030504040204" pitchFamily="34" charset="0"/>
            </a:endParaRPr>
          </a:p>
          <a:p>
            <a:pPr marL="742950" lvl="1" indent="-285750">
              <a:lnSpc>
                <a:spcPct val="150000"/>
              </a:lnSpc>
              <a:spcBef>
                <a:spcPts val="0"/>
              </a:spcBef>
              <a:spcAft>
                <a:spcPts val="0"/>
              </a:spcAft>
              <a:buClr>
                <a:schemeClr val="accent1"/>
              </a:buClr>
              <a:buFont typeface="Wingdings" panose="05000000000000000000" pitchFamily="2" charset="2"/>
              <a:buChar char="ü"/>
            </a:pPr>
            <a:r>
              <a:rPr lang="nl-NL" sz="1400" b="1" kern="0" dirty="0">
                <a:solidFill>
                  <a:prstClr val="black"/>
                </a:solidFill>
                <a:latin typeface="Verdana" panose="020B0604030504040204" pitchFamily="34" charset="0"/>
                <a:ea typeface="Verdana" panose="020B0604030504040204" pitchFamily="34" charset="0"/>
              </a:rPr>
              <a:t>3 dealer/keten gelieerd</a:t>
            </a:r>
          </a:p>
          <a:p>
            <a:pPr marL="742950" lvl="1" indent="-285750">
              <a:lnSpc>
                <a:spcPct val="150000"/>
              </a:lnSpc>
              <a:spcBef>
                <a:spcPts val="0"/>
              </a:spcBef>
              <a:spcAft>
                <a:spcPts val="0"/>
              </a:spcAft>
              <a:buClr>
                <a:schemeClr val="accent1"/>
              </a:buClr>
              <a:buFont typeface="Wingdings" panose="05000000000000000000" pitchFamily="2" charset="2"/>
              <a:buChar char="ü"/>
            </a:pPr>
            <a:r>
              <a:rPr lang="nl-NL" sz="1400" b="1" kern="0" dirty="0">
                <a:solidFill>
                  <a:prstClr val="black"/>
                </a:solidFill>
                <a:latin typeface="Verdana" panose="020B0604030504040204" pitchFamily="34" charset="0"/>
                <a:ea typeface="Verdana" panose="020B0604030504040204" pitchFamily="34" charset="0"/>
              </a:rPr>
              <a:t>2 keten gelieerd</a:t>
            </a:r>
          </a:p>
          <a:p>
            <a:pPr marL="742950" lvl="1" indent="-285750">
              <a:lnSpc>
                <a:spcPct val="150000"/>
              </a:lnSpc>
              <a:spcBef>
                <a:spcPts val="0"/>
              </a:spcBef>
              <a:spcAft>
                <a:spcPts val="0"/>
              </a:spcAft>
              <a:buClr>
                <a:schemeClr val="accent1"/>
              </a:buClr>
              <a:buFont typeface="Wingdings" panose="05000000000000000000" pitchFamily="2" charset="2"/>
              <a:buChar char="ü"/>
            </a:pPr>
            <a:r>
              <a:rPr lang="nl-NL" sz="1400" b="1" kern="0" dirty="0">
                <a:solidFill>
                  <a:prstClr val="black"/>
                </a:solidFill>
                <a:latin typeface="Verdana" panose="020B0604030504040204" pitchFamily="34" charset="0"/>
                <a:ea typeface="Verdana" panose="020B0604030504040204" pitchFamily="34" charset="0"/>
              </a:rPr>
              <a:t>1 universeel</a:t>
            </a:r>
          </a:p>
          <a:p>
            <a:pPr marL="742950" lvl="1" indent="-285750">
              <a:lnSpc>
                <a:spcPct val="150000"/>
              </a:lnSpc>
              <a:spcBef>
                <a:spcPts val="0"/>
              </a:spcBef>
              <a:spcAft>
                <a:spcPts val="0"/>
              </a:spcAft>
              <a:buClr>
                <a:schemeClr val="accent1"/>
              </a:buClr>
              <a:buFont typeface="Wingdings" panose="05000000000000000000" pitchFamily="2" charset="2"/>
              <a:buChar char="ü"/>
            </a:pPr>
            <a:r>
              <a:rPr lang="nl-NL" sz="1400" b="1" kern="0" dirty="0">
                <a:solidFill>
                  <a:prstClr val="black"/>
                </a:solidFill>
                <a:latin typeface="Verdana" panose="020B0604030504040204" pitchFamily="34" charset="0"/>
                <a:ea typeface="Verdana" panose="020B0604030504040204" pitchFamily="34" charset="0"/>
              </a:rPr>
              <a:t>Alle actief in gestuurde schadestroom</a:t>
            </a:r>
          </a:p>
          <a:p>
            <a:pPr lvl="1">
              <a:lnSpc>
                <a:spcPct val="150000"/>
              </a:lnSpc>
              <a:spcBef>
                <a:spcPts val="0"/>
              </a:spcBef>
              <a:buClr>
                <a:srgbClr val="C00000"/>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0"/>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75613" y="4712571"/>
            <a:ext cx="959712" cy="327535"/>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3">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4">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272208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58097" y="430928"/>
            <a:ext cx="8584369" cy="4369672"/>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buNone/>
            </a:pPr>
            <a:r>
              <a:rPr lang="nl-NL" sz="1800" b="1" dirty="0">
                <a:latin typeface="Verdana" panose="020B0604030504040204" pitchFamily="34" charset="0"/>
                <a:ea typeface="Verdana" panose="020B0604030504040204" pitchFamily="34" charset="0"/>
                <a:cs typeface="Verdana" panose="020B0604030504040204" pitchFamily="34" charset="0"/>
              </a:rPr>
              <a:t>WAT IS ONDERZOCHT?</a:t>
            </a: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Welke merken een actief programma voor merkerkend schadeherstel hebben en hier informatie over willen verstrekken.</a:t>
            </a:r>
          </a:p>
          <a:p>
            <a:pPr>
              <a:lnSpc>
                <a:spcPct val="150000"/>
              </a:lnSpc>
              <a:buClr>
                <a:srgbClr val="C1001F"/>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Welke eisen worden er aan de erkenning gesteld en welke kosten zijn ermee gemoeid?</a:t>
            </a:r>
          </a:p>
          <a:p>
            <a:pPr>
              <a:lnSpc>
                <a:spcPct val="150000"/>
              </a:lnSpc>
              <a:buClr>
                <a:srgbClr val="C1001F"/>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Welke contracten worden er tussen partijen gesloten?</a:t>
            </a:r>
          </a:p>
          <a:p>
            <a:pPr>
              <a:lnSpc>
                <a:spcPct val="150000"/>
              </a:lnSpc>
              <a:buClr>
                <a:srgbClr val="C1001F"/>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In hoeverre borgen deze programma’s kwaliteit en veiligheid van herstel?</a:t>
            </a:r>
          </a:p>
          <a:p>
            <a:pPr>
              <a:lnSpc>
                <a:spcPct val="150000"/>
              </a:lnSpc>
              <a:buClr>
                <a:srgbClr val="C1001F"/>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Zijn er alternatieven in de markt beschikbaar?</a:t>
            </a: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0"/>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75613" y="4712571"/>
            <a:ext cx="959712" cy="327535"/>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2217875863"/>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58097" y="430928"/>
            <a:ext cx="8584369" cy="4369672"/>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buNone/>
            </a:pPr>
            <a:r>
              <a:rPr lang="nl-NL" sz="1800" b="1" dirty="0">
                <a:latin typeface="Verdana" panose="020B0604030504040204" pitchFamily="34" charset="0"/>
                <a:ea typeface="Verdana" panose="020B0604030504040204" pitchFamily="34" charset="0"/>
                <a:cs typeface="Verdana" panose="020B0604030504040204" pitchFamily="34" charset="0"/>
              </a:rPr>
              <a:t>IN SAMENWERKING MET</a:t>
            </a: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marL="0" lvl="0" indent="0" defTabSz="914400" fontAlgn="auto">
              <a:lnSpc>
                <a:spcPct val="150000"/>
              </a:lnSpc>
              <a:spcBef>
                <a:spcPts val="0"/>
              </a:spcBef>
              <a:spcAft>
                <a:spcPts val="0"/>
              </a:spcAft>
              <a:buClr>
                <a:schemeClr val="accent1"/>
              </a:buClr>
              <a:buNone/>
              <a:defRPr/>
            </a:pPr>
            <a:endParaRPr lang="nl-NL" sz="1400" b="1" kern="0" dirty="0">
              <a:solidFill>
                <a:prstClr val="black"/>
              </a:solidFill>
              <a:latin typeface="Verdana" panose="020B0604030504040204" pitchFamily="34" charset="0"/>
              <a:ea typeface="Verdana" panose="020B0604030504040204" pitchFamily="34" charset="0"/>
            </a:endParaRPr>
          </a:p>
          <a:p>
            <a:pPr marL="0" indent="0">
              <a:lnSpc>
                <a:spcPct val="150000"/>
              </a:lnSpc>
              <a:spcBef>
                <a:spcPts val="0"/>
              </a:spcBef>
              <a:buClr>
                <a:srgbClr val="C00000"/>
              </a:buClr>
              <a:buNone/>
            </a:pPr>
            <a:r>
              <a:rPr lang="nl-NL" b="1" dirty="0">
                <a:latin typeface="Verdana" panose="020B0604030504040204" pitchFamily="34" charset="0"/>
                <a:ea typeface="Verdana" panose="020B0604030504040204" pitchFamily="34" charset="0"/>
                <a:cs typeface="Verdana" panose="020B0604030504040204" pitchFamily="34" charset="0"/>
              </a:rPr>
              <a:t>	</a:t>
            </a:r>
          </a:p>
          <a:p>
            <a:pPr marL="0" indent="0">
              <a:lnSpc>
                <a:spcPct val="150000"/>
              </a:lnSpc>
              <a:spcBef>
                <a:spcPts val="0"/>
              </a:spcBef>
              <a:buClr>
                <a:srgbClr val="C00000"/>
              </a:buClr>
              <a:buNone/>
            </a:pPr>
            <a:endParaRPr lang="nl-NL" b="1" dirty="0">
              <a:latin typeface="Verdana" panose="020B0604030504040204" pitchFamily="34" charset="0"/>
              <a:ea typeface="Verdana" panose="020B0604030504040204" pitchFamily="34" charset="0"/>
              <a:cs typeface="Verdana" panose="020B0604030504040204" pitchFamily="34" charset="0"/>
            </a:endParaRPr>
          </a:p>
          <a:p>
            <a:pPr marL="363716" lvl="1" indent="0">
              <a:lnSpc>
                <a:spcPct val="150000"/>
              </a:lnSpc>
              <a:spcBef>
                <a:spcPts val="0"/>
              </a:spcBef>
              <a:buClr>
                <a:srgbClr val="C00000"/>
              </a:buClr>
              <a:buNone/>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0"/>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75613" y="4712571"/>
            <a:ext cx="959712" cy="327535"/>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3">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4">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pic>
        <p:nvPicPr>
          <p:cNvPr id="1026" name="Picture 2" descr="ASE Global">
            <a:extLst>
              <a:ext uri="{FF2B5EF4-FFF2-40B4-BE49-F238E27FC236}">
                <a16:creationId xmlns:a16="http://schemas.microsoft.com/office/drawing/2014/main" id="{37BE75EB-74D1-4E0C-B53B-D653B8AE6A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940" y="1928812"/>
            <a:ext cx="2833688" cy="1285875"/>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inhoud 13">
            <a:extLst>
              <a:ext uri="{FF2B5EF4-FFF2-40B4-BE49-F238E27FC236}">
                <a16:creationId xmlns:a16="http://schemas.microsoft.com/office/drawing/2014/main" id="{E34E0FAC-7E94-4D5C-8E0F-87B7261D23D6}"/>
              </a:ext>
            </a:extLst>
          </p:cNvPr>
          <p:cNvSpPr txBox="1">
            <a:spLocks/>
          </p:cNvSpPr>
          <p:nvPr/>
        </p:nvSpPr>
        <p:spPr>
          <a:xfrm>
            <a:off x="4037854" y="1435697"/>
            <a:ext cx="4269497" cy="1942123"/>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spcBef>
                <a:spcPts val="0"/>
              </a:spcBef>
              <a:buClr>
                <a:srgbClr val="C00000"/>
              </a:buClr>
              <a:buNone/>
            </a:pPr>
            <a:r>
              <a:rPr lang="nl-NL" sz="1400" b="1" dirty="0">
                <a:latin typeface="Verdana" panose="020B0604030504040204" pitchFamily="34" charset="0"/>
                <a:ea typeface="Verdana" panose="020B0604030504040204" pitchFamily="34" charset="0"/>
                <a:cs typeface="Verdana" panose="020B0604030504040204" pitchFamily="34" charset="0"/>
              </a:rPr>
              <a:t>	</a:t>
            </a:r>
          </a:p>
          <a:p>
            <a:pPr lvl="1">
              <a:lnSpc>
                <a:spcPct val="150000"/>
              </a:lnSpc>
              <a:spcBef>
                <a:spcPts val="0"/>
              </a:spcBef>
              <a:buClr>
                <a:srgbClr val="C00000"/>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Dealer Branche barometer</a:t>
            </a:r>
          </a:p>
          <a:p>
            <a:pPr lvl="1">
              <a:lnSpc>
                <a:spcPct val="150000"/>
              </a:lnSpc>
              <a:spcBef>
                <a:spcPts val="0"/>
              </a:spcBef>
              <a:buClr>
                <a:srgbClr val="C00000"/>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Kennis en ervaring</a:t>
            </a:r>
          </a:p>
          <a:p>
            <a:pPr lvl="1">
              <a:lnSpc>
                <a:spcPct val="150000"/>
              </a:lnSpc>
              <a:spcBef>
                <a:spcPts val="0"/>
              </a:spcBef>
              <a:buClr>
                <a:srgbClr val="C00000"/>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Expertise financiële cijfers </a:t>
            </a:r>
          </a:p>
          <a:p>
            <a:pPr lvl="1">
              <a:lnSpc>
                <a:spcPct val="150000"/>
              </a:lnSpc>
              <a:spcBef>
                <a:spcPts val="0"/>
              </a:spcBef>
              <a:buClr>
                <a:srgbClr val="C00000"/>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Opbouw database en benchmarks</a:t>
            </a:r>
          </a:p>
          <a:p>
            <a:pPr lvl="1">
              <a:lnSpc>
                <a:spcPct val="150000"/>
              </a:lnSpc>
              <a:spcBef>
                <a:spcPts val="0"/>
              </a:spcBef>
              <a:buClr>
                <a:srgbClr val="C00000"/>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Beveiliging en toegang tot data</a:t>
            </a:r>
          </a:p>
          <a:p>
            <a:pPr lvl="1">
              <a:lnSpc>
                <a:spcPct val="150000"/>
              </a:lnSpc>
              <a:spcBef>
                <a:spcPts val="0"/>
              </a:spcBef>
              <a:buClr>
                <a:srgbClr val="C00000"/>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8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sz="18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5720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Gerelateerde afbeelding">
            <a:extLst>
              <a:ext uri="{FF2B5EF4-FFF2-40B4-BE49-F238E27FC236}">
                <a16:creationId xmlns:a16="http://schemas.microsoft.com/office/drawing/2014/main" id="{DF46FB5A-E9A3-412D-BF4F-1B975051F9A3}"/>
              </a:ext>
            </a:extLst>
          </p:cNvPr>
          <p:cNvPicPr>
            <a:picLocks noChangeAspect="1" noChangeArrowheads="1"/>
          </p:cNvPicPr>
          <p:nvPr/>
        </p:nvPicPr>
        <p:blipFill rotWithShape="1">
          <a:blip r:embed="rId3">
            <a:duotone>
              <a:schemeClr val="accent2">
                <a:shade val="45000"/>
                <a:satMod val="135000"/>
              </a:schemeClr>
              <a:prstClr val="white"/>
            </a:duotone>
            <a:alphaModFix amt="70000"/>
            <a:extLst>
              <a:ext uri="{28A0092B-C50C-407E-A947-70E740481C1C}">
                <a14:useLocalDpi xmlns:a14="http://schemas.microsoft.com/office/drawing/2010/main" val="0"/>
              </a:ext>
            </a:extLst>
          </a:blip>
          <a:srcRect l="-1" t="9439" r="684" b="12449"/>
          <a:stretch/>
        </p:blipFill>
        <p:spPr bwMode="auto">
          <a:xfrm>
            <a:off x="682228" y="532209"/>
            <a:ext cx="7779544" cy="4079081"/>
          </a:xfrm>
          <a:prstGeom prst="rect">
            <a:avLst/>
          </a:prstGeom>
          <a:noFill/>
          <a:extLst>
            <a:ext uri="{909E8E84-426E-40DD-AFC4-6F175D3DCCD1}">
              <a14:hiddenFill xmlns:a14="http://schemas.microsoft.com/office/drawing/2010/main">
                <a:solidFill>
                  <a:srgbClr val="FFFFFF"/>
                </a:solidFill>
              </a14:hiddenFill>
            </a:ext>
          </a:extLst>
        </p:spPr>
      </p:pic>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1" y="1978651"/>
            <a:ext cx="9143999" cy="1243179"/>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gn="ctr">
              <a:buNone/>
            </a:pPr>
            <a:r>
              <a:rPr lang="nl-NL" sz="3600" b="1" dirty="0">
                <a:latin typeface="Verdana" panose="020B0604030504040204" pitchFamily="34" charset="0"/>
                <a:ea typeface="Verdana" panose="020B0604030504040204" pitchFamily="34" charset="0"/>
                <a:cs typeface="Verdana" panose="020B0604030504040204" pitchFamily="34" charset="0"/>
              </a:rPr>
              <a:t>6 BEDRIJVEN BEZOCHT, WAT HEBBEN WE GEDAAN?</a:t>
            </a:r>
          </a:p>
          <a:p>
            <a:pPr marL="0" indent="0" algn="ctr">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buClr>
                <a:srgbClr val="C00000"/>
              </a:buClr>
              <a:buFont typeface="Wingdings" panose="05000000000000000000" pitchFamily="2" charset="2"/>
              <a:buChar char="ü"/>
            </a:pPr>
            <a:endParaRPr lang="nl-NL" sz="2000" dirty="0">
              <a:latin typeface="Verdana" panose="020B0604030504040204" pitchFamily="34" charset="0"/>
              <a:ea typeface="Verdana" panose="020B0604030504040204" pitchFamily="34" charset="0"/>
              <a:cs typeface="Verdana" panose="020B0604030504040204" pitchFamily="34" charset="0"/>
            </a:endParaRPr>
          </a:p>
          <a:p>
            <a:pPr marL="0" indent="0" algn="ctr">
              <a:lnSpc>
                <a:spcPct val="150000"/>
              </a:lnSpc>
              <a:buClr>
                <a:srgbClr val="C00000"/>
              </a:buClr>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nl-NL" sz="28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1"/>
            <a:ext cx="9144000" cy="10339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06235" y="4688894"/>
            <a:ext cx="1029090" cy="351212"/>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4">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5">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194664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36887" y="376929"/>
            <a:ext cx="8605579" cy="416448"/>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buNone/>
            </a:pPr>
            <a:r>
              <a:rPr lang="nl-NL" sz="2000" b="1" dirty="0">
                <a:latin typeface="Verdana" panose="020B0604030504040204" pitchFamily="34" charset="0"/>
                <a:ea typeface="Verdana" panose="020B0604030504040204" pitchFamily="34" charset="0"/>
                <a:cs typeface="Verdana" panose="020B0604030504040204" pitchFamily="34" charset="0"/>
              </a:rPr>
              <a:t>CALCULATIE MODEL</a:t>
            </a:r>
          </a:p>
          <a:p>
            <a:pPr marL="0" indent="0">
              <a:buNone/>
            </a:pP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1"/>
            <a:ext cx="9144000" cy="10339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06235" y="4688894"/>
            <a:ext cx="1029090" cy="351212"/>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3">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4">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pic>
        <p:nvPicPr>
          <p:cNvPr id="3" name="Afbeelding 2">
            <a:extLst>
              <a:ext uri="{FF2B5EF4-FFF2-40B4-BE49-F238E27FC236}">
                <a16:creationId xmlns:a16="http://schemas.microsoft.com/office/drawing/2014/main" id="{F750C020-9AC7-4975-BD3F-BFDF975E4B4D}"/>
              </a:ext>
            </a:extLst>
          </p:cNvPr>
          <p:cNvPicPr>
            <a:picLocks noChangeAspect="1"/>
          </p:cNvPicPr>
          <p:nvPr/>
        </p:nvPicPr>
        <p:blipFill>
          <a:blip r:embed="rId5"/>
          <a:stretch>
            <a:fillRect/>
          </a:stretch>
        </p:blipFill>
        <p:spPr>
          <a:xfrm>
            <a:off x="236887" y="976770"/>
            <a:ext cx="8538882" cy="3789801"/>
          </a:xfrm>
          <a:prstGeom prst="rect">
            <a:avLst/>
          </a:prstGeom>
        </p:spPr>
      </p:pic>
      <p:sp>
        <p:nvSpPr>
          <p:cNvPr id="4" name="Rechthoek 3">
            <a:extLst>
              <a:ext uri="{FF2B5EF4-FFF2-40B4-BE49-F238E27FC236}">
                <a16:creationId xmlns:a16="http://schemas.microsoft.com/office/drawing/2014/main" id="{53FEE4A6-5AA2-4E61-B70E-B424BDB1E4E9}"/>
              </a:ext>
            </a:extLst>
          </p:cNvPr>
          <p:cNvSpPr/>
          <p:nvPr/>
        </p:nvSpPr>
        <p:spPr>
          <a:xfrm>
            <a:off x="5224072" y="703235"/>
            <a:ext cx="3241272" cy="3712124"/>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t" anchorCtr="0"/>
          <a:lstStyle/>
          <a:p>
            <a:r>
              <a:rPr lang="nl-NL" sz="1600" b="1" dirty="0">
                <a:solidFill>
                  <a:schemeClr val="bg2"/>
                </a:solidFill>
                <a:latin typeface="Verdana" panose="020B0604030504040204" pitchFamily="34" charset="0"/>
                <a:ea typeface="Verdana" panose="020B0604030504040204" pitchFamily="34" charset="0"/>
              </a:rPr>
              <a:t>Algemene bedrijfsgegevens</a:t>
            </a:r>
          </a:p>
          <a:p>
            <a:r>
              <a:rPr lang="nl-NL" sz="1000" dirty="0">
                <a:solidFill>
                  <a:schemeClr val="bg2"/>
                </a:solidFill>
                <a:latin typeface="Verdana" panose="020B0604030504040204" pitchFamily="34" charset="0"/>
                <a:ea typeface="Verdana" panose="020B0604030504040204" pitchFamily="34" charset="0"/>
              </a:rPr>
              <a:t>Lid franchise, postcode, plaats, </a:t>
            </a:r>
            <a:r>
              <a:rPr lang="nl-NL" sz="1000" dirty="0" err="1">
                <a:solidFill>
                  <a:schemeClr val="bg2"/>
                </a:solidFill>
                <a:latin typeface="Verdana" panose="020B0604030504040204" pitchFamily="34" charset="0"/>
                <a:ea typeface="Verdana" panose="020B0604030504040204" pitchFamily="34" charset="0"/>
              </a:rPr>
              <a:t>merkerkkeningen</a:t>
            </a:r>
            <a:r>
              <a:rPr lang="nl-NL" sz="1000" dirty="0">
                <a:solidFill>
                  <a:schemeClr val="bg2"/>
                </a:solidFill>
                <a:latin typeface="Verdana" panose="020B0604030504040204" pitchFamily="34" charset="0"/>
                <a:ea typeface="Verdana" panose="020B0604030504040204" pitchFamily="34" charset="0"/>
              </a:rPr>
              <a:t>, 38/40u werkweek</a:t>
            </a:r>
          </a:p>
          <a:p>
            <a:endParaRPr lang="nl-NL" sz="1600" dirty="0">
              <a:solidFill>
                <a:schemeClr val="bg2"/>
              </a:solidFill>
              <a:latin typeface="Verdana" panose="020B0604030504040204" pitchFamily="34" charset="0"/>
              <a:ea typeface="Verdana" panose="020B0604030504040204" pitchFamily="34" charset="0"/>
            </a:endParaRPr>
          </a:p>
          <a:p>
            <a:r>
              <a:rPr lang="nl-NL" sz="1600" b="1" dirty="0">
                <a:solidFill>
                  <a:schemeClr val="bg2"/>
                </a:solidFill>
                <a:latin typeface="Verdana" panose="020B0604030504040204" pitchFamily="34" charset="0"/>
                <a:ea typeface="Verdana" panose="020B0604030504040204" pitchFamily="34" charset="0"/>
              </a:rPr>
              <a:t>Indirecte kosten </a:t>
            </a:r>
          </a:p>
          <a:p>
            <a:r>
              <a:rPr lang="nl-NL" sz="1050" dirty="0">
                <a:solidFill>
                  <a:schemeClr val="bg2"/>
                </a:solidFill>
                <a:latin typeface="Verdana" panose="020B0604030504040204" pitchFamily="34" charset="0"/>
                <a:ea typeface="Verdana" panose="020B0604030504040204" pitchFamily="34" charset="0"/>
              </a:rPr>
              <a:t>Huisvesting, </a:t>
            </a:r>
            <a:r>
              <a:rPr lang="nl-NL" sz="1050" dirty="0" err="1">
                <a:solidFill>
                  <a:schemeClr val="bg2"/>
                </a:solidFill>
                <a:latin typeface="Verdana" panose="020B0604030504040204" pitchFamily="34" charset="0"/>
                <a:ea typeface="Verdana" panose="020B0604030504040204" pitchFamily="34" charset="0"/>
              </a:rPr>
              <a:t>mngt</a:t>
            </a:r>
            <a:r>
              <a:rPr lang="nl-NL" sz="1050" dirty="0">
                <a:solidFill>
                  <a:schemeClr val="bg2"/>
                </a:solidFill>
                <a:latin typeface="Verdana" panose="020B0604030504040204" pitchFamily="34" charset="0"/>
                <a:ea typeface="Verdana" panose="020B0604030504040204" pitchFamily="34" charset="0"/>
              </a:rPr>
              <a:t> fee, energie, vervangend vervoer, franchise fee, automatisering, etc.</a:t>
            </a:r>
          </a:p>
          <a:p>
            <a:endParaRPr lang="nl-NL" sz="1050" dirty="0">
              <a:solidFill>
                <a:schemeClr val="bg2"/>
              </a:solidFill>
              <a:latin typeface="Verdana" panose="020B0604030504040204" pitchFamily="34" charset="0"/>
              <a:ea typeface="Verdana" panose="020B0604030504040204" pitchFamily="34" charset="0"/>
            </a:endParaRPr>
          </a:p>
          <a:p>
            <a:r>
              <a:rPr lang="nl-NL" sz="1600" b="1" dirty="0">
                <a:solidFill>
                  <a:schemeClr val="bg2"/>
                </a:solidFill>
                <a:latin typeface="Verdana" panose="020B0604030504040204" pitchFamily="34" charset="0"/>
                <a:ea typeface="Verdana" panose="020B0604030504040204" pitchFamily="34" charset="0"/>
              </a:rPr>
              <a:t>Loonkosten</a:t>
            </a:r>
          </a:p>
          <a:p>
            <a:r>
              <a:rPr lang="nl-NL" sz="1050" dirty="0">
                <a:solidFill>
                  <a:schemeClr val="bg2"/>
                </a:solidFill>
                <a:latin typeface="Verdana" panose="020B0604030504040204" pitchFamily="34" charset="0"/>
                <a:ea typeface="Verdana" panose="020B0604030504040204" pitchFamily="34" charset="0"/>
              </a:rPr>
              <a:t>Direct / Indirect</a:t>
            </a:r>
          </a:p>
          <a:p>
            <a:endParaRPr lang="nl-NL" sz="1050" dirty="0">
              <a:solidFill>
                <a:schemeClr val="bg2"/>
              </a:solidFill>
              <a:latin typeface="Verdana" panose="020B0604030504040204" pitchFamily="34" charset="0"/>
              <a:ea typeface="Verdana" panose="020B0604030504040204" pitchFamily="34" charset="0"/>
            </a:endParaRPr>
          </a:p>
          <a:p>
            <a:r>
              <a:rPr lang="nl-NL" sz="1600" b="1" dirty="0">
                <a:solidFill>
                  <a:schemeClr val="bg2"/>
                </a:solidFill>
                <a:latin typeface="Verdana" panose="020B0604030504040204" pitchFamily="34" charset="0"/>
                <a:ea typeface="Verdana" panose="020B0604030504040204" pitchFamily="34" charset="0"/>
              </a:rPr>
              <a:t>Aantal </a:t>
            </a:r>
            <a:r>
              <a:rPr lang="nl-NL" sz="1600" b="1" dirty="0" err="1">
                <a:solidFill>
                  <a:schemeClr val="bg2"/>
                </a:solidFill>
                <a:latin typeface="Verdana" panose="020B0604030504040204" pitchFamily="34" charset="0"/>
                <a:ea typeface="Verdana" panose="020B0604030504040204" pitchFamily="34" charset="0"/>
              </a:rPr>
              <a:t>FTE’s</a:t>
            </a:r>
            <a:endParaRPr lang="nl-NL" sz="1600" b="1" dirty="0">
              <a:solidFill>
                <a:schemeClr val="bg2"/>
              </a:solidFill>
              <a:latin typeface="Verdana" panose="020B0604030504040204" pitchFamily="34" charset="0"/>
              <a:ea typeface="Verdana" panose="020B0604030504040204" pitchFamily="34" charset="0"/>
            </a:endParaRPr>
          </a:p>
          <a:p>
            <a:r>
              <a:rPr lang="nl-NL" sz="1050" dirty="0">
                <a:solidFill>
                  <a:schemeClr val="bg2"/>
                </a:solidFill>
                <a:latin typeface="Verdana" panose="020B0604030504040204" pitchFamily="34" charset="0"/>
                <a:ea typeface="Verdana" panose="020B0604030504040204" pitchFamily="34" charset="0"/>
              </a:rPr>
              <a:t>Direct / Indirect</a:t>
            </a:r>
          </a:p>
          <a:p>
            <a:endParaRPr lang="nl-NL" sz="1600" dirty="0">
              <a:solidFill>
                <a:schemeClr val="bg2"/>
              </a:solidFill>
              <a:latin typeface="Verdana" panose="020B0604030504040204" pitchFamily="34" charset="0"/>
              <a:ea typeface="Verdana" panose="020B0604030504040204" pitchFamily="34" charset="0"/>
            </a:endParaRPr>
          </a:p>
          <a:p>
            <a:r>
              <a:rPr lang="nl-NL" sz="1600" b="1" dirty="0">
                <a:solidFill>
                  <a:schemeClr val="bg2"/>
                </a:solidFill>
                <a:latin typeface="Verdana" panose="020B0604030504040204" pitchFamily="34" charset="0"/>
                <a:ea typeface="Verdana" panose="020B0604030504040204" pitchFamily="34" charset="0"/>
              </a:rPr>
              <a:t>Productieve uren</a:t>
            </a:r>
          </a:p>
          <a:p>
            <a:r>
              <a:rPr lang="nl-NL" sz="1050" dirty="0">
                <a:solidFill>
                  <a:schemeClr val="bg2"/>
                </a:solidFill>
                <a:latin typeface="Verdana" panose="020B0604030504040204" pitchFamily="34" charset="0"/>
                <a:ea typeface="Verdana" panose="020B0604030504040204" pitchFamily="34" charset="0"/>
              </a:rPr>
              <a:t>Beschikbaar, </a:t>
            </a:r>
            <a:r>
              <a:rPr lang="nl-NL" sz="1050" dirty="0" err="1">
                <a:solidFill>
                  <a:schemeClr val="bg2"/>
                </a:solidFill>
                <a:latin typeface="Verdana" panose="020B0604030504040204" pitchFamily="34" charset="0"/>
                <a:ea typeface="Verdana" panose="020B0604030504040204" pitchFamily="34" charset="0"/>
              </a:rPr>
              <a:t>facturabel</a:t>
            </a:r>
            <a:endParaRPr lang="nl-NL" sz="1050" dirty="0">
              <a:solidFill>
                <a:schemeClr val="bg2"/>
              </a:solidFill>
              <a:latin typeface="Verdana" panose="020B0604030504040204" pitchFamily="34" charset="0"/>
              <a:ea typeface="Verdana" panose="020B0604030504040204" pitchFamily="34" charset="0"/>
            </a:endParaRPr>
          </a:p>
          <a:p>
            <a:endParaRPr lang="nl-NL" sz="1400" dirty="0">
              <a:solidFill>
                <a:schemeClr val="tx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3540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58097" y="430928"/>
            <a:ext cx="8584369" cy="632155"/>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buNone/>
            </a:pPr>
            <a:r>
              <a:rPr lang="nl-NL" sz="1800" b="1" dirty="0">
                <a:latin typeface="Verdana" panose="020B0604030504040204" pitchFamily="34" charset="0"/>
                <a:ea typeface="Verdana" panose="020B0604030504040204" pitchFamily="34" charset="0"/>
                <a:cs typeface="Verdana" panose="020B0604030504040204" pitchFamily="34" charset="0"/>
              </a:rPr>
              <a:t>CALCULATIE MODEL</a:t>
            </a:r>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0"/>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75613" y="4712571"/>
            <a:ext cx="959712" cy="327535"/>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3">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4">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
        <p:nvSpPr>
          <p:cNvPr id="12" name="Rechthoek 11">
            <a:extLst>
              <a:ext uri="{FF2B5EF4-FFF2-40B4-BE49-F238E27FC236}">
                <a16:creationId xmlns:a16="http://schemas.microsoft.com/office/drawing/2014/main" id="{AEEE2F6F-B748-45F2-9D91-ABAEEF7D6BA2}"/>
              </a:ext>
            </a:extLst>
          </p:cNvPr>
          <p:cNvSpPr/>
          <p:nvPr/>
        </p:nvSpPr>
        <p:spPr>
          <a:xfrm>
            <a:off x="7375845" y="2287734"/>
            <a:ext cx="263214" cy="369332"/>
          </a:xfrm>
          <a:prstGeom prst="rect">
            <a:avLst/>
          </a:prstGeom>
        </p:spPr>
        <p:txBody>
          <a:bodyPr wrap="none">
            <a:spAutoFit/>
          </a:bodyPr>
          <a:lstStyle/>
          <a:p>
            <a:r>
              <a:rPr lang="nl-NL" b="1" kern="0" dirty="0">
                <a:solidFill>
                  <a:prstClr val="black"/>
                </a:solidFill>
                <a:latin typeface="Verdana" panose="020B0604030504040204" pitchFamily="34" charset="0"/>
                <a:ea typeface="Verdana" panose="020B0604030504040204" pitchFamily="34" charset="0"/>
                <a:cs typeface="Verdana" panose="020B0604030504040204" pitchFamily="34" charset="0"/>
              </a:rPr>
              <a:t> </a:t>
            </a:r>
            <a:endParaRPr lang="nl-NL" dirty="0"/>
          </a:p>
        </p:txBody>
      </p:sp>
      <p:grpSp>
        <p:nvGrpSpPr>
          <p:cNvPr id="11" name="Groep 10">
            <a:extLst>
              <a:ext uri="{FF2B5EF4-FFF2-40B4-BE49-F238E27FC236}">
                <a16:creationId xmlns:a16="http://schemas.microsoft.com/office/drawing/2014/main" id="{507031B9-2530-4F4E-A862-D8CDE7EFA313}"/>
              </a:ext>
            </a:extLst>
          </p:cNvPr>
          <p:cNvGrpSpPr/>
          <p:nvPr/>
        </p:nvGrpSpPr>
        <p:grpSpPr>
          <a:xfrm>
            <a:off x="250916" y="1828800"/>
            <a:ext cx="8642167" cy="1331160"/>
            <a:chOff x="411566" y="2007233"/>
            <a:chExt cx="8642167" cy="1005788"/>
          </a:xfrm>
        </p:grpSpPr>
        <p:sp>
          <p:nvSpPr>
            <p:cNvPr id="3" name="Rechthoek 2">
              <a:extLst>
                <a:ext uri="{FF2B5EF4-FFF2-40B4-BE49-F238E27FC236}">
                  <a16:creationId xmlns:a16="http://schemas.microsoft.com/office/drawing/2014/main" id="{2F2AE3C1-15A8-4803-B491-906548899F5B}"/>
                </a:ext>
              </a:extLst>
            </p:cNvPr>
            <p:cNvSpPr/>
            <p:nvPr/>
          </p:nvSpPr>
          <p:spPr>
            <a:xfrm>
              <a:off x="2278566" y="2643689"/>
              <a:ext cx="4947424" cy="369332"/>
            </a:xfrm>
            <a:prstGeom prst="rect">
              <a:avLst/>
            </a:prstGeom>
          </p:spPr>
          <p:txBody>
            <a:bodyPr wrap="square">
              <a:spAutoFit/>
            </a:bodyPr>
            <a:lstStyle/>
            <a:p>
              <a:r>
                <a:rPr lang="nl-NL" b="1" kern="0" dirty="0">
                  <a:solidFill>
                    <a:prstClr val="black"/>
                  </a:solidFill>
                  <a:latin typeface="Verdana" panose="020B0604030504040204" pitchFamily="34" charset="0"/>
                  <a:ea typeface="Verdana" panose="020B0604030504040204" pitchFamily="34" charset="0"/>
                  <a:cs typeface="Verdana" panose="020B0604030504040204" pitchFamily="34" charset="0"/>
                </a:rPr>
                <a:t>totaal beschikbare productieve uren</a:t>
              </a:r>
              <a:endParaRPr lang="nl-NL" dirty="0"/>
            </a:p>
          </p:txBody>
        </p:sp>
        <p:sp>
          <p:nvSpPr>
            <p:cNvPr id="4" name="Rechthoek 3">
              <a:extLst>
                <a:ext uri="{FF2B5EF4-FFF2-40B4-BE49-F238E27FC236}">
                  <a16:creationId xmlns:a16="http://schemas.microsoft.com/office/drawing/2014/main" id="{0D9DA042-50C5-4C60-B960-87DF1D42A500}"/>
                </a:ext>
              </a:extLst>
            </p:cNvPr>
            <p:cNvSpPr/>
            <p:nvPr/>
          </p:nvSpPr>
          <p:spPr>
            <a:xfrm>
              <a:off x="411566" y="2333829"/>
              <a:ext cx="1784463" cy="369332"/>
            </a:xfrm>
            <a:prstGeom prst="rect">
              <a:avLst/>
            </a:prstGeom>
          </p:spPr>
          <p:txBody>
            <a:bodyPr wrap="none">
              <a:spAutoFit/>
            </a:bodyPr>
            <a:lstStyle/>
            <a:p>
              <a:r>
                <a:rPr lang="nl-NL" b="1" kern="0" dirty="0">
                  <a:solidFill>
                    <a:prstClr val="black"/>
                  </a:solidFill>
                  <a:latin typeface="Verdana" panose="020B0604030504040204" pitchFamily="34" charset="0"/>
                  <a:ea typeface="Verdana" panose="020B0604030504040204" pitchFamily="34" charset="0"/>
                  <a:cs typeface="Verdana" panose="020B0604030504040204" pitchFamily="34" charset="0"/>
                </a:rPr>
                <a:t>Kostprijs  = </a:t>
              </a:r>
              <a:endParaRPr lang="nl-NL" dirty="0"/>
            </a:p>
          </p:txBody>
        </p:sp>
        <p:sp>
          <p:nvSpPr>
            <p:cNvPr id="5" name="Rechthoek 4">
              <a:extLst>
                <a:ext uri="{FF2B5EF4-FFF2-40B4-BE49-F238E27FC236}">
                  <a16:creationId xmlns:a16="http://schemas.microsoft.com/office/drawing/2014/main" id="{DB0F8764-E5A4-46C1-AE6D-0421873F5468}"/>
                </a:ext>
              </a:extLst>
            </p:cNvPr>
            <p:cNvSpPr/>
            <p:nvPr/>
          </p:nvSpPr>
          <p:spPr>
            <a:xfrm>
              <a:off x="3125129" y="2007233"/>
              <a:ext cx="2893741" cy="451790"/>
            </a:xfrm>
            <a:prstGeom prst="rect">
              <a:avLst/>
            </a:prstGeom>
          </p:spPr>
          <p:txBody>
            <a:bodyPr wrap="none">
              <a:spAutoFit/>
            </a:bodyPr>
            <a:lstStyle/>
            <a:p>
              <a:pPr marL="0" indent="0" algn="ctr">
                <a:lnSpc>
                  <a:spcPct val="150000"/>
                </a:lnSpc>
                <a:buNone/>
              </a:pPr>
              <a:r>
                <a:rPr lang="nl-NL" b="1" kern="0" dirty="0">
                  <a:solidFill>
                    <a:prstClr val="black"/>
                  </a:solidFill>
                  <a:latin typeface="Verdana" panose="020B0604030504040204" pitchFamily="34" charset="0"/>
                  <a:ea typeface="Verdana" panose="020B0604030504040204" pitchFamily="34" charset="0"/>
                  <a:cs typeface="Verdana" panose="020B0604030504040204" pitchFamily="34" charset="0"/>
                </a:rPr>
                <a:t>totale bedrijfskosten</a:t>
              </a:r>
              <a:endParaRPr lang="nl-NL"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0" name="Rechte verbindingslijn 9">
              <a:extLst>
                <a:ext uri="{FF2B5EF4-FFF2-40B4-BE49-F238E27FC236}">
                  <a16:creationId xmlns:a16="http://schemas.microsoft.com/office/drawing/2014/main" id="{83FDD69D-B279-42C0-AD38-C1E951A0AC8A}"/>
                </a:ext>
              </a:extLst>
            </p:cNvPr>
            <p:cNvCxnSpPr/>
            <p:nvPr/>
          </p:nvCxnSpPr>
          <p:spPr>
            <a:xfrm>
              <a:off x="2661424" y="2512278"/>
              <a:ext cx="4066478"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Rechthoek 12">
              <a:extLst>
                <a:ext uri="{FF2B5EF4-FFF2-40B4-BE49-F238E27FC236}">
                  <a16:creationId xmlns:a16="http://schemas.microsoft.com/office/drawing/2014/main" id="{578D4BA8-890F-4D7C-91BA-82956BDDA142}"/>
                </a:ext>
              </a:extLst>
            </p:cNvPr>
            <p:cNvSpPr/>
            <p:nvPr/>
          </p:nvSpPr>
          <p:spPr>
            <a:xfrm>
              <a:off x="7256446" y="2333829"/>
              <a:ext cx="1797287" cy="369332"/>
            </a:xfrm>
            <a:prstGeom prst="rect">
              <a:avLst/>
            </a:prstGeom>
          </p:spPr>
          <p:txBody>
            <a:bodyPr wrap="none">
              <a:spAutoFit/>
            </a:bodyPr>
            <a:lstStyle/>
            <a:p>
              <a:r>
                <a:rPr lang="nl-NL" b="1" dirty="0">
                  <a:latin typeface="Verdana" panose="020B0604030504040204" pitchFamily="34" charset="0"/>
                  <a:ea typeface="Verdana" panose="020B0604030504040204" pitchFamily="34" charset="0"/>
                </a:rPr>
                <a:t>€--,- per uur</a:t>
              </a:r>
              <a:endParaRPr lang="nl-NL" b="1" dirty="0"/>
            </a:p>
          </p:txBody>
        </p:sp>
      </p:grpSp>
    </p:spTree>
    <p:extLst>
      <p:ext uri="{BB962C8B-B14F-4D97-AF65-F5344CB8AC3E}">
        <p14:creationId xmlns:p14="http://schemas.microsoft.com/office/powerpoint/2010/main" val="165317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36887" y="349007"/>
            <a:ext cx="8605579" cy="490407"/>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buNone/>
            </a:pPr>
            <a:r>
              <a:rPr lang="nl-NL" sz="2000" b="1" dirty="0">
                <a:latin typeface="Verdana" panose="020B0604030504040204" pitchFamily="34" charset="0"/>
                <a:ea typeface="Verdana" panose="020B0604030504040204" pitchFamily="34" charset="0"/>
                <a:cs typeface="Verdana" panose="020B0604030504040204" pitchFamily="34" charset="0"/>
              </a:rPr>
              <a:t>RESULTATEN</a:t>
            </a:r>
          </a:p>
          <a:p>
            <a:pPr marL="0" indent="0">
              <a:buNone/>
            </a:pPr>
            <a:endParaRPr lang="nl-NL" dirty="0">
              <a:latin typeface="Neo Tech Std" panose="020B0804030504040204" pitchFamily="34" charset="0"/>
              <a:ea typeface="Verdana" panose="020B0604030504040204" pitchFamily="34" charset="0"/>
              <a:cs typeface="Verdana" panose="020B0604030504040204" pitchFamily="34" charset="0"/>
            </a:endParaRPr>
          </a:p>
          <a:p>
            <a:pPr marL="0" indent="0">
              <a:buNone/>
            </a:pPr>
            <a:endParaRPr lang="nl-NL" dirty="0">
              <a:latin typeface="Neo Tech Std" panose="020B08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sz="1100" dirty="0">
              <a:latin typeface="Neo Tech Std Light" panose="020B03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Neo Tech Std" panose="020B08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Neo Tech Std" panose="020B0804030504040204" pitchFamily="34" charset="0"/>
              <a:ea typeface="Verdana" panose="020B0604030504040204" pitchFamily="34" charset="0"/>
              <a:cs typeface="Verdana" panose="020B0604030504040204" pitchFamily="34" charset="0"/>
            </a:endParaRPr>
          </a:p>
          <a:p>
            <a:pPr marL="0" indent="0">
              <a:buNone/>
            </a:pPr>
            <a:endParaRPr lang="nl-NL" sz="1600" b="1" dirty="0">
              <a:solidFill>
                <a:srgbClr val="C00000"/>
              </a:solidFill>
              <a:latin typeface="Neo Tech Std" panose="020B08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1"/>
            <a:ext cx="9144000" cy="10339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06235" y="4688894"/>
            <a:ext cx="1029090" cy="351212"/>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3">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4">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pic>
        <p:nvPicPr>
          <p:cNvPr id="3" name="Afbeelding 2">
            <a:extLst>
              <a:ext uri="{FF2B5EF4-FFF2-40B4-BE49-F238E27FC236}">
                <a16:creationId xmlns:a16="http://schemas.microsoft.com/office/drawing/2014/main" id="{DF8CB9AF-5807-4F65-8496-1370E987D71E}"/>
              </a:ext>
            </a:extLst>
          </p:cNvPr>
          <p:cNvPicPr>
            <a:picLocks noChangeAspect="1"/>
          </p:cNvPicPr>
          <p:nvPr/>
        </p:nvPicPr>
        <p:blipFill>
          <a:blip r:embed="rId5"/>
          <a:stretch>
            <a:fillRect/>
          </a:stretch>
        </p:blipFill>
        <p:spPr>
          <a:xfrm>
            <a:off x="753661" y="770829"/>
            <a:ext cx="6791997" cy="4267189"/>
          </a:xfrm>
          <a:prstGeom prst="rect">
            <a:avLst/>
          </a:prstGeom>
        </p:spPr>
      </p:pic>
    </p:spTree>
    <p:extLst>
      <p:ext uri="{BB962C8B-B14F-4D97-AF65-F5344CB8AC3E}">
        <p14:creationId xmlns:p14="http://schemas.microsoft.com/office/powerpoint/2010/main" val="227925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36887" y="302969"/>
            <a:ext cx="8605579" cy="490407"/>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buNone/>
            </a:pPr>
            <a:r>
              <a:rPr lang="nl-NL" sz="2000" b="1" dirty="0">
                <a:latin typeface="Verdana" panose="020B0604030504040204" pitchFamily="34" charset="0"/>
                <a:ea typeface="Verdana" panose="020B0604030504040204" pitchFamily="34" charset="0"/>
                <a:cs typeface="Verdana" panose="020B0604030504040204" pitchFamily="34" charset="0"/>
              </a:rPr>
              <a:t>WELKE INZICHTEN HEEFT DE PILOT OPGELEVERD?</a:t>
            </a: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sz="1100"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1"/>
            <a:ext cx="9144000" cy="10339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06235" y="4688894"/>
            <a:ext cx="1029090" cy="351212"/>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
        <p:nvSpPr>
          <p:cNvPr id="10" name="Tekstvak 9">
            <a:extLst>
              <a:ext uri="{FF2B5EF4-FFF2-40B4-BE49-F238E27FC236}">
                <a16:creationId xmlns:a16="http://schemas.microsoft.com/office/drawing/2014/main" id="{0CD0A00E-6D36-4F50-9853-3A3ECCD0C6C5}"/>
              </a:ext>
            </a:extLst>
          </p:cNvPr>
          <p:cNvSpPr txBox="1"/>
          <p:nvPr/>
        </p:nvSpPr>
        <p:spPr>
          <a:xfrm>
            <a:off x="236887" y="867335"/>
            <a:ext cx="8328889" cy="3970318"/>
          </a:xfrm>
          <a:prstGeom prst="rect">
            <a:avLst/>
          </a:prstGeom>
          <a:noFill/>
        </p:spPr>
        <p:txBody>
          <a:bodyPr wrap="square" rtlCol="0">
            <a:spAutoFit/>
          </a:bodyPr>
          <a:lstStyle/>
          <a:p>
            <a:pPr defTabSz="914400" eaLnBrk="1" fontAlgn="auto" hangingPunct="1">
              <a:spcBef>
                <a:spcPts val="0"/>
              </a:spcBef>
              <a:spcAft>
                <a:spcPts val="0"/>
              </a:spcAft>
              <a:buClr>
                <a:schemeClr val="accent1"/>
              </a:buClr>
              <a:defRPr/>
            </a:pPr>
            <a:r>
              <a:rPr lang="nl-NL" sz="1400" b="1" kern="0" dirty="0">
                <a:solidFill>
                  <a:prstClr val="black"/>
                </a:solidFill>
                <a:latin typeface="Verdana" panose="020B0604030504040204" pitchFamily="34" charset="0"/>
                <a:ea typeface="Verdana" panose="020B0604030504040204" pitchFamily="34" charset="0"/>
              </a:rPr>
              <a:t>Over het algemeen</a:t>
            </a:r>
          </a:p>
          <a:p>
            <a:pPr defTabSz="914400" eaLnBrk="1" fontAlgn="auto" hangingPunct="1">
              <a:spcBef>
                <a:spcPts val="0"/>
              </a:spcBef>
              <a:spcAft>
                <a:spcPts val="0"/>
              </a:spcAft>
              <a:buClr>
                <a:schemeClr val="accent1"/>
              </a:buClr>
              <a:defRPr/>
            </a:pPr>
            <a:endParaRPr lang="nl-NL" sz="1400" kern="0" dirty="0">
              <a:solidFill>
                <a:prstClr val="black"/>
              </a:solidFill>
              <a:latin typeface="Verdana" panose="020B0604030504040204" pitchFamily="34" charset="0"/>
              <a:ea typeface="Verdana" panose="020B0604030504040204" pitchFamily="34" charset="0"/>
            </a:endParaRPr>
          </a:p>
          <a:p>
            <a:pPr marL="675392" lvl="1" indent="-285750" defTabSz="914400" eaLnBrk="1" fontAlgn="auto" hangingPunct="1">
              <a:spcBef>
                <a:spcPts val="0"/>
              </a:spcBef>
              <a:spcAft>
                <a:spcPts val="0"/>
              </a:spcAft>
              <a:buClr>
                <a:schemeClr val="accent1"/>
              </a:buClr>
              <a:buFont typeface="Wingdings" panose="05000000000000000000" pitchFamily="2" charset="2"/>
              <a:buChar char="ü"/>
              <a:defRPr/>
            </a:pPr>
            <a:r>
              <a:rPr lang="nl-NL" sz="1400" kern="0" dirty="0">
                <a:solidFill>
                  <a:prstClr val="black"/>
                </a:solidFill>
                <a:latin typeface="Verdana" panose="020B0604030504040204" pitchFamily="34" charset="0"/>
                <a:ea typeface="Verdana" panose="020B0604030504040204" pitchFamily="34" charset="0"/>
              </a:rPr>
              <a:t>Bedrijven waren zeer geïnteresseerd </a:t>
            </a:r>
          </a:p>
          <a:p>
            <a:pPr marL="675392" lvl="1" indent="-285750" defTabSz="914400" eaLnBrk="1" fontAlgn="auto" hangingPunct="1">
              <a:spcBef>
                <a:spcPts val="0"/>
              </a:spcBef>
              <a:spcAft>
                <a:spcPts val="0"/>
              </a:spcAft>
              <a:buClr>
                <a:schemeClr val="accent1"/>
              </a:buClr>
              <a:buFont typeface="Wingdings" panose="05000000000000000000" pitchFamily="2" charset="2"/>
              <a:buChar char="ü"/>
              <a:defRPr/>
            </a:pPr>
            <a:r>
              <a:rPr lang="nl-NL" sz="1400" kern="0" dirty="0">
                <a:solidFill>
                  <a:prstClr val="black"/>
                </a:solidFill>
                <a:latin typeface="Verdana" panose="020B0604030504040204" pitchFamily="34" charset="0"/>
                <a:ea typeface="Verdana" panose="020B0604030504040204" pitchFamily="34" charset="0"/>
              </a:rPr>
              <a:t>Cijfers veelal erg gedetailleerd aanwezig</a:t>
            </a:r>
          </a:p>
          <a:p>
            <a:pPr marL="675392" lvl="1" indent="-285750" defTabSz="914400" eaLnBrk="1" fontAlgn="auto" hangingPunct="1">
              <a:spcBef>
                <a:spcPts val="0"/>
              </a:spcBef>
              <a:spcAft>
                <a:spcPts val="0"/>
              </a:spcAft>
              <a:buClr>
                <a:schemeClr val="accent1"/>
              </a:buClr>
              <a:buFont typeface="Wingdings" panose="05000000000000000000" pitchFamily="2" charset="2"/>
              <a:buChar char="ü"/>
              <a:defRPr/>
            </a:pPr>
            <a:r>
              <a:rPr lang="nl-NL" sz="1400" kern="0" dirty="0">
                <a:solidFill>
                  <a:prstClr val="black"/>
                </a:solidFill>
                <a:latin typeface="Verdana" panose="020B0604030504040204" pitchFamily="34" charset="0"/>
                <a:ea typeface="Verdana" panose="020B0604030504040204" pitchFamily="34" charset="0"/>
              </a:rPr>
              <a:t>Kostprijs werd in nagenoeg alle gevallen te laag in geschat</a:t>
            </a:r>
          </a:p>
          <a:p>
            <a:pPr marR="0" lvl="0" defTabSz="914400" eaLnBrk="1" fontAlgn="auto" latinLnBrk="0" hangingPunct="1">
              <a:lnSpc>
                <a:spcPct val="100000"/>
              </a:lnSpc>
              <a:spcBef>
                <a:spcPts val="0"/>
              </a:spcBef>
              <a:spcAft>
                <a:spcPts val="0"/>
              </a:spcAft>
              <a:buClrTx/>
              <a:buSzTx/>
              <a:tabLst/>
              <a:defRPr/>
            </a:pPr>
            <a:endParaRPr lang="nl-NL" sz="1400" kern="0" dirty="0">
              <a:solidFill>
                <a:prstClr val="black"/>
              </a:solidFill>
              <a:latin typeface="Verdana" panose="020B0604030504040204" pitchFamily="34" charset="0"/>
              <a:ea typeface="Verdana" panose="020B0604030504040204" pitchFamily="34" charset="0"/>
            </a:endParaRPr>
          </a:p>
          <a:p>
            <a:pPr marR="0" lvl="0" defTabSz="914400" eaLnBrk="1" fontAlgn="auto" latinLnBrk="0" hangingPunct="1">
              <a:lnSpc>
                <a:spcPct val="100000"/>
              </a:lnSpc>
              <a:spcBef>
                <a:spcPts val="0"/>
              </a:spcBef>
              <a:spcAft>
                <a:spcPts val="0"/>
              </a:spcAft>
              <a:buClrTx/>
              <a:buSzTx/>
              <a:tabLst/>
              <a:defRPr/>
            </a:pPr>
            <a:r>
              <a:rPr lang="nl-NL" sz="1400" b="1" kern="0" dirty="0">
                <a:solidFill>
                  <a:prstClr val="black"/>
                </a:solidFill>
                <a:latin typeface="Verdana" panose="020B0604030504040204" pitchFamily="34" charset="0"/>
                <a:ea typeface="Verdana" panose="020B0604030504040204" pitchFamily="34" charset="0"/>
              </a:rPr>
              <a:t>De meeste zien het als</a:t>
            </a:r>
          </a:p>
          <a:p>
            <a:pPr marR="0" lvl="0" defTabSz="914400" eaLnBrk="1" fontAlgn="auto" latinLnBrk="0" hangingPunct="1">
              <a:lnSpc>
                <a:spcPct val="100000"/>
              </a:lnSpc>
              <a:spcBef>
                <a:spcPts val="0"/>
              </a:spcBef>
              <a:spcAft>
                <a:spcPts val="0"/>
              </a:spcAft>
              <a:buClrTx/>
              <a:buSzTx/>
              <a:tabLst/>
              <a:defRPr/>
            </a:pPr>
            <a:endParaRPr lang="nl-NL" sz="1400" kern="0" dirty="0">
              <a:solidFill>
                <a:prstClr val="black"/>
              </a:solidFill>
              <a:latin typeface="Verdana" panose="020B0604030504040204" pitchFamily="34" charset="0"/>
              <a:ea typeface="Verdana" panose="020B0604030504040204" pitchFamily="34" charset="0"/>
            </a:endParaRPr>
          </a:p>
          <a:p>
            <a:pPr marL="742950" lvl="1" indent="-285750">
              <a:buClr>
                <a:schemeClr val="accent1"/>
              </a:buClr>
              <a:buFont typeface="Wingdings" panose="05000000000000000000" pitchFamily="2" charset="2"/>
              <a:buChar char="ü"/>
            </a:pPr>
            <a:r>
              <a:rPr lang="nl-NL" sz="1400" kern="0" dirty="0">
                <a:solidFill>
                  <a:prstClr val="black"/>
                </a:solidFill>
                <a:latin typeface="Verdana" panose="020B0604030504040204" pitchFamily="34" charset="0"/>
                <a:ea typeface="Verdana" panose="020B0604030504040204" pitchFamily="34" charset="0"/>
              </a:rPr>
              <a:t>Een intern instrument voor resultaatverbetering</a:t>
            </a:r>
          </a:p>
          <a:p>
            <a:pPr marL="742950" lvl="1" indent="-285750">
              <a:buClr>
                <a:schemeClr val="accent1"/>
              </a:buClr>
              <a:buFont typeface="Wingdings" panose="05000000000000000000" pitchFamily="2" charset="2"/>
              <a:buChar char="ü"/>
            </a:pPr>
            <a:r>
              <a:rPr lang="nl-NL" sz="1400" kern="0" dirty="0">
                <a:solidFill>
                  <a:prstClr val="black"/>
                </a:solidFill>
                <a:latin typeface="Verdana" panose="020B0604030504040204" pitchFamily="34" charset="0"/>
                <a:ea typeface="Verdana" panose="020B0604030504040204" pitchFamily="34" charset="0"/>
              </a:rPr>
              <a:t>Interessant om met andere bedrijven te kunnen vergelijken</a:t>
            </a:r>
          </a:p>
          <a:p>
            <a:pPr marL="742950" lvl="1" indent="-285750">
              <a:buClr>
                <a:schemeClr val="accent1"/>
              </a:buClr>
              <a:buFont typeface="Wingdings" panose="05000000000000000000" pitchFamily="2" charset="2"/>
              <a:buChar char="ü"/>
            </a:pPr>
            <a:r>
              <a:rPr lang="nl-NL" sz="1400" kern="0" dirty="0">
                <a:solidFill>
                  <a:prstClr val="black"/>
                </a:solidFill>
                <a:latin typeface="Verdana" panose="020B0604030504040204" pitchFamily="34" charset="0"/>
                <a:ea typeface="Verdana" panose="020B0604030504040204" pitchFamily="34" charset="0"/>
              </a:rPr>
              <a:t>Een instrument voor onderhandelingen met opdrachtgevers</a:t>
            </a:r>
          </a:p>
          <a:p>
            <a:pPr marL="742950" lvl="1" indent="-285750">
              <a:buClr>
                <a:schemeClr val="accent1"/>
              </a:buClr>
              <a:buFont typeface="Wingdings" panose="05000000000000000000" pitchFamily="2" charset="2"/>
              <a:buChar char="ü"/>
            </a:pPr>
            <a:r>
              <a:rPr lang="nl-NL" sz="1400" kern="0" dirty="0">
                <a:solidFill>
                  <a:prstClr val="black"/>
                </a:solidFill>
                <a:latin typeface="Verdana" panose="020B0604030504040204" pitchFamily="34" charset="0"/>
                <a:ea typeface="Verdana" panose="020B0604030504040204" pitchFamily="34" charset="0"/>
              </a:rPr>
              <a:t>Goede start voor bedrijfsvergelijking en opmaat naar Branche Barometer Schadeherstel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1400" kern="0" dirty="0">
              <a:solidFill>
                <a:prstClr val="black"/>
              </a:solidFill>
              <a:latin typeface="Verdana" panose="020B0604030504040204" pitchFamily="34" charset="0"/>
              <a:ea typeface="Verdana" panose="020B0604030504040204" pitchFamily="34" charset="0"/>
            </a:endParaRPr>
          </a:p>
          <a:p>
            <a:pPr marR="0" lvl="0" defTabSz="914400" eaLnBrk="1" fontAlgn="auto" latinLnBrk="0" hangingPunct="1">
              <a:lnSpc>
                <a:spcPct val="100000"/>
              </a:lnSpc>
              <a:spcBef>
                <a:spcPts val="0"/>
              </a:spcBef>
              <a:spcAft>
                <a:spcPts val="0"/>
              </a:spcAft>
              <a:buClrTx/>
              <a:buSzTx/>
              <a:tabLst/>
              <a:defRPr/>
            </a:pPr>
            <a:r>
              <a:rPr lang="nl-NL" sz="1400" b="1" kern="0" dirty="0">
                <a:solidFill>
                  <a:prstClr val="black"/>
                </a:solidFill>
                <a:latin typeface="Verdana" panose="020B0604030504040204" pitchFamily="34" charset="0"/>
                <a:ea typeface="Verdana" panose="020B0604030504040204" pitchFamily="34" charset="0"/>
              </a:rPr>
              <a:t>Aanbevelingen</a:t>
            </a:r>
          </a:p>
          <a:p>
            <a:pPr marR="0" lvl="0" defTabSz="914400" eaLnBrk="1" fontAlgn="auto" latinLnBrk="0" hangingPunct="1">
              <a:lnSpc>
                <a:spcPct val="100000"/>
              </a:lnSpc>
              <a:spcBef>
                <a:spcPts val="0"/>
              </a:spcBef>
              <a:spcAft>
                <a:spcPts val="0"/>
              </a:spcAft>
              <a:buClrTx/>
              <a:buSzTx/>
              <a:tabLst/>
              <a:defRPr/>
            </a:pPr>
            <a:endParaRPr lang="nl-NL" sz="1400" kern="0" dirty="0">
              <a:solidFill>
                <a:prstClr val="black"/>
              </a:solidFill>
              <a:latin typeface="Verdana" panose="020B0604030504040204" pitchFamily="34" charset="0"/>
              <a:ea typeface="Verdana" panose="020B0604030504040204" pitchFamily="34" charset="0"/>
            </a:endParaRPr>
          </a:p>
          <a:p>
            <a:pPr marL="675392" lvl="1" indent="-285750" defTabSz="914400" eaLnBrk="1" fontAlgn="auto" hangingPunct="1">
              <a:spcBef>
                <a:spcPts val="0"/>
              </a:spcBef>
              <a:spcAft>
                <a:spcPts val="0"/>
              </a:spcAft>
              <a:buClr>
                <a:schemeClr val="accent1"/>
              </a:buClr>
              <a:buFont typeface="Wingdings" panose="05000000000000000000" pitchFamily="2" charset="2"/>
              <a:buChar char="ü"/>
              <a:defRPr/>
            </a:pPr>
            <a:r>
              <a:rPr lang="nl-NL" sz="1400" kern="0" dirty="0">
                <a:solidFill>
                  <a:prstClr val="black"/>
                </a:solidFill>
                <a:latin typeface="Verdana" panose="020B0604030504040204" pitchFamily="34" charset="0"/>
                <a:ea typeface="Verdana" panose="020B0604030504040204" pitchFamily="34" charset="0"/>
              </a:rPr>
              <a:t>Houd het simpel en eenvoudig met heldere definities</a:t>
            </a:r>
          </a:p>
          <a:p>
            <a:pPr marL="675392" lvl="1" indent="-285750" defTabSz="914400" eaLnBrk="1" fontAlgn="auto" hangingPunct="1">
              <a:spcBef>
                <a:spcPts val="0"/>
              </a:spcBef>
              <a:spcAft>
                <a:spcPts val="0"/>
              </a:spcAft>
              <a:buClr>
                <a:schemeClr val="accent1"/>
              </a:buClr>
              <a:buFont typeface="Wingdings" panose="05000000000000000000" pitchFamily="2" charset="2"/>
              <a:buChar char="ü"/>
              <a:defRPr/>
            </a:pPr>
            <a:r>
              <a:rPr lang="nl-NL" sz="1400" kern="0" dirty="0">
                <a:solidFill>
                  <a:prstClr val="black"/>
                </a:solidFill>
                <a:latin typeface="Verdana" panose="020B0604030504040204" pitchFamily="34" charset="0"/>
                <a:ea typeface="Verdana" panose="020B0604030504040204" pitchFamily="34" charset="0"/>
              </a:rPr>
              <a:t>Enkele aanpassingen van model op details</a:t>
            </a:r>
          </a:p>
        </p:txBody>
      </p:sp>
    </p:spTree>
    <p:extLst>
      <p:ext uri="{BB962C8B-B14F-4D97-AF65-F5344CB8AC3E}">
        <p14:creationId xmlns:p14="http://schemas.microsoft.com/office/powerpoint/2010/main" val="323079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36887" y="376927"/>
            <a:ext cx="8605579" cy="4116492"/>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buNone/>
            </a:pPr>
            <a:r>
              <a:rPr lang="nl-NL" sz="2800" b="1" dirty="0">
                <a:latin typeface="Verdana" panose="020B0604030504040204" pitchFamily="34" charset="0"/>
                <a:ea typeface="Verdana" panose="020B0604030504040204" pitchFamily="34" charset="0"/>
                <a:cs typeface="Verdana" panose="020B0604030504040204" pitchFamily="34" charset="0"/>
              </a:rPr>
              <a:t>EN NU….</a:t>
            </a:r>
          </a:p>
          <a:p>
            <a:pPr marL="0" indent="0">
              <a:buNone/>
            </a:pPr>
            <a:endParaRPr lang="nl-NL" sz="2800" b="1"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2800" b="1" dirty="0">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nl-NL" sz="2800" b="1" dirty="0">
                <a:latin typeface="Verdana" panose="020B0604030504040204" pitchFamily="34" charset="0"/>
                <a:ea typeface="Verdana" panose="020B0604030504040204" pitchFamily="34" charset="0"/>
                <a:cs typeface="Verdana" panose="020B0604030504040204" pitchFamily="34" charset="0"/>
              </a:rPr>
              <a:t>WELKE OPZET HEBBEN WE VOOR OGEN</a:t>
            </a:r>
          </a:p>
          <a:p>
            <a:pPr marL="0" indent="0" algn="ctr">
              <a:buNone/>
            </a:pPr>
            <a:r>
              <a:rPr lang="nl-NL" sz="2800" b="1" dirty="0">
                <a:latin typeface="Verdana" panose="020B0604030504040204" pitchFamily="34" charset="0"/>
                <a:ea typeface="Verdana" panose="020B0604030504040204" pitchFamily="34" charset="0"/>
                <a:cs typeface="Verdana" panose="020B0604030504040204" pitchFamily="34" charset="0"/>
              </a:rPr>
              <a:t>HOE WILLEN WE DIT NAAR DE MARKT INTRODUCEREN</a:t>
            </a:r>
            <a:endParaRPr lang="nl-NL" sz="28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2800"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sz="2800"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sz="2800"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sz="28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28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1"/>
            <a:ext cx="9144000" cy="10339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06235" y="4688894"/>
            <a:ext cx="1029090" cy="351212"/>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418830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48113" y="376928"/>
            <a:ext cx="9035325" cy="490407"/>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buNone/>
            </a:pPr>
            <a:r>
              <a:rPr lang="nl-NL" sz="2000" b="1" dirty="0">
                <a:latin typeface="Verdana" panose="020B0604030504040204" pitchFamily="34" charset="0"/>
                <a:ea typeface="Verdana" panose="020B0604030504040204" pitchFamily="34" charset="0"/>
                <a:cs typeface="Verdana" panose="020B0604030504040204" pitchFamily="34" charset="0"/>
              </a:rPr>
              <a:t>IN SAMENWERKING MET ASE BOUWEN VAN EEN ONLINE TOOL</a:t>
            </a: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sz="1100"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1"/>
            <a:ext cx="9144000" cy="10339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06235" y="4688894"/>
            <a:ext cx="1029090" cy="351212"/>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3">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4">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pic>
        <p:nvPicPr>
          <p:cNvPr id="10" name="Picture 5">
            <a:extLst>
              <a:ext uri="{FF2B5EF4-FFF2-40B4-BE49-F238E27FC236}">
                <a16:creationId xmlns:a16="http://schemas.microsoft.com/office/drawing/2014/main" id="{59A37EC3-7C51-4764-A0C2-524BBBAD7CE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86977" y="976406"/>
            <a:ext cx="6506109" cy="4061612"/>
          </a:xfrm>
          <a:prstGeom prst="rect">
            <a:avLst/>
          </a:prstGeom>
          <a:noFill/>
          <a:ln>
            <a:solidFill>
              <a:schemeClr val="bg1">
                <a:lumMod val="50000"/>
              </a:schemeClr>
            </a:solidFill>
          </a:ln>
        </p:spPr>
      </p:pic>
    </p:spTree>
    <p:extLst>
      <p:ext uri="{BB962C8B-B14F-4D97-AF65-F5344CB8AC3E}">
        <p14:creationId xmlns:p14="http://schemas.microsoft.com/office/powerpoint/2010/main" val="77057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36887" y="376928"/>
            <a:ext cx="8605579" cy="490407"/>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buNone/>
            </a:pPr>
            <a:r>
              <a:rPr lang="nl-NL" sz="2000" b="1" dirty="0">
                <a:latin typeface="Verdana" panose="020B0604030504040204" pitchFamily="34" charset="0"/>
                <a:ea typeface="Verdana" panose="020B0604030504040204" pitchFamily="34" charset="0"/>
                <a:cs typeface="Verdana" panose="020B0604030504040204" pitchFamily="34" charset="0"/>
              </a:rPr>
              <a:t>ONLINE OMGEVING BRANCHE CIJFERS</a:t>
            </a: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sz="1100"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1"/>
            <a:ext cx="9144000" cy="10339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06235" y="4688894"/>
            <a:ext cx="1029090" cy="351212"/>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3">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4">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pic>
        <p:nvPicPr>
          <p:cNvPr id="3" name="Afbeelding 2">
            <a:extLst>
              <a:ext uri="{FF2B5EF4-FFF2-40B4-BE49-F238E27FC236}">
                <a16:creationId xmlns:a16="http://schemas.microsoft.com/office/drawing/2014/main" id="{32796F1F-DE64-468E-A092-97194197CC4C}"/>
              </a:ext>
            </a:extLst>
          </p:cNvPr>
          <p:cNvPicPr>
            <a:picLocks noChangeAspect="1"/>
          </p:cNvPicPr>
          <p:nvPr/>
        </p:nvPicPr>
        <p:blipFill>
          <a:blip r:embed="rId5"/>
          <a:stretch>
            <a:fillRect/>
          </a:stretch>
        </p:blipFill>
        <p:spPr>
          <a:xfrm>
            <a:off x="3989128" y="1494264"/>
            <a:ext cx="4875300" cy="2579374"/>
          </a:xfrm>
          <a:prstGeom prst="rect">
            <a:avLst/>
          </a:prstGeom>
        </p:spPr>
      </p:pic>
      <p:sp>
        <p:nvSpPr>
          <p:cNvPr id="10" name="Tekstvak 9">
            <a:extLst>
              <a:ext uri="{FF2B5EF4-FFF2-40B4-BE49-F238E27FC236}">
                <a16:creationId xmlns:a16="http://schemas.microsoft.com/office/drawing/2014/main" id="{1F293945-9EA8-467F-8ABF-A7E49E0844B0}"/>
              </a:ext>
            </a:extLst>
          </p:cNvPr>
          <p:cNvSpPr txBox="1"/>
          <p:nvPr/>
        </p:nvSpPr>
        <p:spPr>
          <a:xfrm>
            <a:off x="464257" y="1395982"/>
            <a:ext cx="3208502" cy="2893100"/>
          </a:xfrm>
          <a:prstGeom prst="rect">
            <a:avLst/>
          </a:prstGeom>
          <a:noFill/>
        </p:spPr>
        <p:txBody>
          <a:bodyPr wrap="square" rtlCol="0">
            <a:spAutoFit/>
          </a:bodyPr>
          <a:lstStyle/>
          <a:p>
            <a:pPr marL="342900" indent="-342900" defTabSz="914400" eaLnBrk="1" fontAlgn="auto" hangingPunct="1">
              <a:spcBef>
                <a:spcPts val="0"/>
              </a:spcBef>
              <a:spcAft>
                <a:spcPts val="0"/>
              </a:spcAft>
              <a:buClr>
                <a:schemeClr val="accent1"/>
              </a:buClr>
              <a:buFont typeface="+mj-lt"/>
              <a:buAutoNum type="arabicPeriod"/>
              <a:defRPr/>
            </a:pPr>
            <a:r>
              <a:rPr lang="nl-NL" sz="1400" kern="0" dirty="0">
                <a:solidFill>
                  <a:prstClr val="black"/>
                </a:solidFill>
                <a:latin typeface="Verdana" panose="020B0604030504040204" pitchFamily="34" charset="0"/>
                <a:ea typeface="Verdana" panose="020B0604030504040204" pitchFamily="34" charset="0"/>
              </a:rPr>
              <a:t>1x per kwartaal invoer van cijfers door schadehersteller</a:t>
            </a:r>
          </a:p>
          <a:p>
            <a:pPr marL="342900" indent="-342900" defTabSz="914400" eaLnBrk="1" fontAlgn="auto" hangingPunct="1">
              <a:spcBef>
                <a:spcPts val="0"/>
              </a:spcBef>
              <a:spcAft>
                <a:spcPts val="0"/>
              </a:spcAft>
              <a:buClr>
                <a:schemeClr val="accent1"/>
              </a:buClr>
              <a:buFont typeface="+mj-lt"/>
              <a:buAutoNum type="arabicPeriod"/>
              <a:defRPr/>
            </a:pPr>
            <a:endParaRPr lang="nl-NL" sz="1400" kern="0" dirty="0">
              <a:solidFill>
                <a:prstClr val="black"/>
              </a:solidFill>
              <a:latin typeface="Verdana" panose="020B0604030504040204" pitchFamily="34" charset="0"/>
              <a:ea typeface="Verdana" panose="020B0604030504040204" pitchFamily="34" charset="0"/>
            </a:endParaRPr>
          </a:p>
          <a:p>
            <a:pPr marL="342900" indent="-342900" defTabSz="914400" eaLnBrk="1" fontAlgn="auto" hangingPunct="1">
              <a:spcBef>
                <a:spcPts val="0"/>
              </a:spcBef>
              <a:spcAft>
                <a:spcPts val="0"/>
              </a:spcAft>
              <a:buClr>
                <a:schemeClr val="accent1"/>
              </a:buClr>
              <a:buFont typeface="+mj-lt"/>
              <a:buAutoNum type="arabicPeriod"/>
              <a:defRPr/>
            </a:pPr>
            <a:r>
              <a:rPr lang="nl-NL" sz="1400" kern="0" dirty="0">
                <a:solidFill>
                  <a:prstClr val="black"/>
                </a:solidFill>
                <a:latin typeface="Verdana" panose="020B0604030504040204" pitchFamily="34" charset="0"/>
                <a:ea typeface="Verdana" panose="020B0604030504040204" pitchFamily="34" charset="0"/>
              </a:rPr>
              <a:t>Telefonisch support door ASE</a:t>
            </a:r>
          </a:p>
          <a:p>
            <a:pPr marL="342900" indent="-342900" defTabSz="914400" eaLnBrk="1" fontAlgn="auto" hangingPunct="1">
              <a:spcBef>
                <a:spcPts val="0"/>
              </a:spcBef>
              <a:spcAft>
                <a:spcPts val="0"/>
              </a:spcAft>
              <a:buClr>
                <a:schemeClr val="accent1"/>
              </a:buClr>
              <a:buFont typeface="+mj-lt"/>
              <a:buAutoNum type="arabicPeriod"/>
              <a:defRPr/>
            </a:pPr>
            <a:endParaRPr lang="nl-NL" sz="1400" kern="0" dirty="0">
              <a:solidFill>
                <a:prstClr val="black"/>
              </a:solidFill>
              <a:latin typeface="Verdana" panose="020B0604030504040204" pitchFamily="34" charset="0"/>
              <a:ea typeface="Verdana" panose="020B0604030504040204" pitchFamily="34" charset="0"/>
            </a:endParaRPr>
          </a:p>
          <a:p>
            <a:pPr marL="342900" indent="-342900" defTabSz="914400" eaLnBrk="1" fontAlgn="auto" hangingPunct="1">
              <a:spcBef>
                <a:spcPts val="0"/>
              </a:spcBef>
              <a:spcAft>
                <a:spcPts val="0"/>
              </a:spcAft>
              <a:buClr>
                <a:schemeClr val="accent1"/>
              </a:buClr>
              <a:buFont typeface="+mj-lt"/>
              <a:buAutoNum type="arabicPeriod"/>
              <a:defRPr/>
            </a:pPr>
            <a:r>
              <a:rPr lang="nl-NL" sz="1400" kern="0" dirty="0">
                <a:solidFill>
                  <a:prstClr val="black"/>
                </a:solidFill>
                <a:latin typeface="Verdana" panose="020B0604030504040204" pitchFamily="34" charset="0"/>
                <a:ea typeface="Verdana" panose="020B0604030504040204" pitchFamily="34" charset="0"/>
              </a:rPr>
              <a:t>Validatie en controle van cijfers</a:t>
            </a:r>
          </a:p>
          <a:p>
            <a:pPr marL="342900" indent="-342900" defTabSz="914400" eaLnBrk="1" fontAlgn="auto" hangingPunct="1">
              <a:spcBef>
                <a:spcPts val="0"/>
              </a:spcBef>
              <a:spcAft>
                <a:spcPts val="0"/>
              </a:spcAft>
              <a:buClr>
                <a:schemeClr val="accent1"/>
              </a:buClr>
              <a:buFont typeface="+mj-lt"/>
              <a:buAutoNum type="arabicPeriod"/>
              <a:defRPr/>
            </a:pPr>
            <a:endParaRPr lang="nl-NL" sz="1400" kern="0" dirty="0">
              <a:solidFill>
                <a:prstClr val="black"/>
              </a:solidFill>
              <a:latin typeface="Verdana" panose="020B0604030504040204" pitchFamily="34" charset="0"/>
              <a:ea typeface="Verdana" panose="020B0604030504040204" pitchFamily="34" charset="0"/>
            </a:endParaRPr>
          </a:p>
          <a:p>
            <a:pPr marL="342900" indent="-342900" defTabSz="914400" eaLnBrk="1" fontAlgn="auto" hangingPunct="1">
              <a:spcBef>
                <a:spcPts val="0"/>
              </a:spcBef>
              <a:spcAft>
                <a:spcPts val="0"/>
              </a:spcAft>
              <a:buClr>
                <a:schemeClr val="accent1"/>
              </a:buClr>
              <a:buFont typeface="+mj-lt"/>
              <a:buAutoNum type="arabicPeriod"/>
              <a:defRPr/>
            </a:pPr>
            <a:r>
              <a:rPr lang="nl-NL" sz="1400" kern="0" dirty="0">
                <a:solidFill>
                  <a:prstClr val="black"/>
                </a:solidFill>
                <a:latin typeface="Verdana" panose="020B0604030504040204" pitchFamily="34" charset="0"/>
                <a:ea typeface="Verdana" panose="020B0604030504040204" pitchFamily="34" charset="0"/>
              </a:rPr>
              <a:t>Na verwerking resultaten in zichtbaar in dashboard</a:t>
            </a:r>
          </a:p>
          <a:p>
            <a:pPr marL="342900" indent="-342900" defTabSz="914400" eaLnBrk="1" fontAlgn="auto" hangingPunct="1">
              <a:spcBef>
                <a:spcPts val="0"/>
              </a:spcBef>
              <a:spcAft>
                <a:spcPts val="0"/>
              </a:spcAft>
              <a:buClr>
                <a:schemeClr val="accent1"/>
              </a:buClr>
              <a:buFont typeface="+mj-lt"/>
              <a:buAutoNum type="arabicPeriod"/>
              <a:defRPr/>
            </a:pPr>
            <a:endParaRPr lang="nl-NL" sz="1400" kern="0" dirty="0">
              <a:solidFill>
                <a:prstClr val="black"/>
              </a:solidFill>
              <a:latin typeface="Verdana" panose="020B0604030504040204" pitchFamily="34" charset="0"/>
              <a:ea typeface="Verdana" panose="020B0604030504040204" pitchFamily="34" charset="0"/>
            </a:endParaRPr>
          </a:p>
          <a:p>
            <a:pPr marL="342900" indent="-342900" defTabSz="914400" eaLnBrk="1" fontAlgn="auto" hangingPunct="1">
              <a:spcBef>
                <a:spcPts val="0"/>
              </a:spcBef>
              <a:spcAft>
                <a:spcPts val="0"/>
              </a:spcAft>
              <a:buClr>
                <a:schemeClr val="accent1"/>
              </a:buClr>
              <a:buFont typeface="+mj-lt"/>
              <a:buAutoNum type="arabicPeriod"/>
              <a:defRPr/>
            </a:pPr>
            <a:r>
              <a:rPr lang="nl-NL" sz="1400" kern="0" dirty="0">
                <a:solidFill>
                  <a:prstClr val="black"/>
                </a:solidFill>
                <a:latin typeface="Verdana" panose="020B0604030504040204" pitchFamily="34" charset="0"/>
                <a:ea typeface="Verdana" panose="020B0604030504040204" pitchFamily="34" charset="0"/>
              </a:rPr>
              <a:t>Opbouw van database met historische data</a:t>
            </a:r>
          </a:p>
        </p:txBody>
      </p:sp>
    </p:spTree>
    <p:extLst>
      <p:ext uri="{BB962C8B-B14F-4D97-AF65-F5344CB8AC3E}">
        <p14:creationId xmlns:p14="http://schemas.microsoft.com/office/powerpoint/2010/main" val="42182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36887" y="376928"/>
            <a:ext cx="8605579" cy="490407"/>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buNone/>
            </a:pPr>
            <a:r>
              <a:rPr lang="nl-NL" sz="2000" b="1" dirty="0">
                <a:latin typeface="Verdana" panose="020B0604030504040204" pitchFamily="34" charset="0"/>
                <a:ea typeface="Verdana" panose="020B0604030504040204" pitchFamily="34" charset="0"/>
                <a:cs typeface="Verdana" panose="020B0604030504040204" pitchFamily="34" charset="0"/>
              </a:rPr>
              <a:t>DASHBOARD MET KERNCIJFERS</a:t>
            </a: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sz="1100"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1"/>
            <a:ext cx="9144000" cy="10339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06235" y="4688894"/>
            <a:ext cx="1029090" cy="351212"/>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3">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4">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grpSp>
        <p:nvGrpSpPr>
          <p:cNvPr id="4" name="Groep 3">
            <a:extLst>
              <a:ext uri="{FF2B5EF4-FFF2-40B4-BE49-F238E27FC236}">
                <a16:creationId xmlns:a16="http://schemas.microsoft.com/office/drawing/2014/main" id="{FBA15751-C3B6-479B-A0FA-893EFCF1201D}"/>
              </a:ext>
            </a:extLst>
          </p:cNvPr>
          <p:cNvGrpSpPr/>
          <p:nvPr/>
        </p:nvGrpSpPr>
        <p:grpSpPr>
          <a:xfrm>
            <a:off x="301534" y="867335"/>
            <a:ext cx="5398196" cy="4066597"/>
            <a:chOff x="1872902" y="867335"/>
            <a:chExt cx="5398196" cy="4066597"/>
          </a:xfrm>
        </p:grpSpPr>
        <p:grpSp>
          <p:nvGrpSpPr>
            <p:cNvPr id="10" name="Group 29">
              <a:extLst>
                <a:ext uri="{FF2B5EF4-FFF2-40B4-BE49-F238E27FC236}">
                  <a16:creationId xmlns:a16="http://schemas.microsoft.com/office/drawing/2014/main" id="{40D5027E-6E02-4A74-A6D9-7F6465C7ABB6}"/>
                </a:ext>
              </a:extLst>
            </p:cNvPr>
            <p:cNvGrpSpPr/>
            <p:nvPr/>
          </p:nvGrpSpPr>
          <p:grpSpPr>
            <a:xfrm>
              <a:off x="1872902" y="867335"/>
              <a:ext cx="5398196" cy="4066597"/>
              <a:chOff x="0" y="33572"/>
              <a:chExt cx="9119324" cy="6410108"/>
            </a:xfrm>
          </p:grpSpPr>
          <p:pic>
            <p:nvPicPr>
              <p:cNvPr id="11" name="Picture 30">
                <a:extLst>
                  <a:ext uri="{FF2B5EF4-FFF2-40B4-BE49-F238E27FC236}">
                    <a16:creationId xmlns:a16="http://schemas.microsoft.com/office/drawing/2014/main" id="{CA6629E4-9AB4-4851-8EE8-F282808A8471}"/>
                  </a:ext>
                </a:extLst>
              </p:cNvPr>
              <p:cNvPicPr>
                <a:picLocks noChangeAspect="1"/>
              </p:cNvPicPr>
              <p:nvPr/>
            </p:nvPicPr>
            <p:blipFill>
              <a:blip r:embed="rId5"/>
              <a:stretch>
                <a:fillRect/>
              </a:stretch>
            </p:blipFill>
            <p:spPr>
              <a:xfrm>
                <a:off x="0" y="39787"/>
                <a:ext cx="9119324" cy="6403893"/>
              </a:xfrm>
              <a:prstGeom prst="rect">
                <a:avLst/>
              </a:prstGeom>
              <a:ln>
                <a:solidFill>
                  <a:sysClr val="window" lastClr="FFFFFF">
                    <a:lumMod val="50000"/>
                  </a:sysClr>
                </a:solidFill>
              </a:ln>
            </p:spPr>
          </p:pic>
          <p:pic>
            <p:nvPicPr>
              <p:cNvPr id="12" name="Afbeelding 5" descr="L:\Ase\ALGEMEEN\Logo\Bovag liggend.bmp">
                <a:extLst>
                  <a:ext uri="{FF2B5EF4-FFF2-40B4-BE49-F238E27FC236}">
                    <a16:creationId xmlns:a16="http://schemas.microsoft.com/office/drawing/2014/main" id="{FE17953D-D24B-4AB5-B55D-36896C25CAC9}"/>
                  </a:ext>
                </a:extLst>
              </p:cNvPr>
              <p:cNvPicPr/>
              <p:nvPr/>
            </p:nvPicPr>
            <p:blipFill>
              <a:blip r:embed="rId6"/>
              <a:srcRect/>
              <a:stretch>
                <a:fillRect/>
              </a:stretch>
            </p:blipFill>
            <p:spPr bwMode="auto">
              <a:xfrm>
                <a:off x="0" y="33572"/>
                <a:ext cx="1573427" cy="545386"/>
              </a:xfrm>
              <a:prstGeom prst="rect">
                <a:avLst/>
              </a:prstGeom>
              <a:noFill/>
              <a:ln w="9525">
                <a:noFill/>
                <a:miter lim="800000"/>
                <a:headEnd/>
                <a:tailEnd/>
              </a:ln>
            </p:spPr>
          </p:pic>
        </p:grpSp>
        <p:sp>
          <p:nvSpPr>
            <p:cNvPr id="3" name="Rechthoek 2">
              <a:extLst>
                <a:ext uri="{FF2B5EF4-FFF2-40B4-BE49-F238E27FC236}">
                  <a16:creationId xmlns:a16="http://schemas.microsoft.com/office/drawing/2014/main" id="{B5C06CEF-8F1C-493F-B599-98CF9FFC127F}"/>
                </a:ext>
              </a:extLst>
            </p:cNvPr>
            <p:cNvSpPr/>
            <p:nvPr/>
          </p:nvSpPr>
          <p:spPr>
            <a:xfrm>
              <a:off x="4133385" y="1806498"/>
              <a:ext cx="862361" cy="272651"/>
            </a:xfrm>
            <a:prstGeom prst="rect">
              <a:avLst/>
            </a:prstGeom>
            <a:solidFill>
              <a:schemeClr val="tx1">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50" dirty="0">
                  <a:solidFill>
                    <a:schemeClr val="tx1"/>
                  </a:solidFill>
                </a:rPr>
                <a:t>Q2 2020</a:t>
              </a:r>
              <a:endParaRPr lang="nl-NL" sz="1050" dirty="0">
                <a:solidFill>
                  <a:schemeClr val="tx1"/>
                </a:solidFill>
              </a:endParaRPr>
            </a:p>
          </p:txBody>
        </p:sp>
      </p:grpSp>
      <p:sp>
        <p:nvSpPr>
          <p:cNvPr id="13" name="Rechthoek 12">
            <a:extLst>
              <a:ext uri="{FF2B5EF4-FFF2-40B4-BE49-F238E27FC236}">
                <a16:creationId xmlns:a16="http://schemas.microsoft.com/office/drawing/2014/main" id="{E05AF0A0-77B6-4E37-8D85-CD7CC46C04DF}"/>
              </a:ext>
            </a:extLst>
          </p:cNvPr>
          <p:cNvSpPr/>
          <p:nvPr/>
        </p:nvSpPr>
        <p:spPr>
          <a:xfrm>
            <a:off x="5872163" y="1534799"/>
            <a:ext cx="3043237" cy="1631216"/>
          </a:xfrm>
          <a:prstGeom prst="rect">
            <a:avLst/>
          </a:prstGeom>
        </p:spPr>
        <p:txBody>
          <a:bodyPr wrap="square">
            <a:spAutoFit/>
          </a:bodyPr>
          <a:lstStyle/>
          <a:p>
            <a:pPr>
              <a:buClr>
                <a:srgbClr val="C1001F"/>
              </a:buClr>
            </a:pPr>
            <a:r>
              <a:rPr lang="de-DE" sz="1400" b="1" dirty="0">
                <a:latin typeface="Verdana" panose="020B0604030504040204" pitchFamily="34" charset="0"/>
                <a:ea typeface="Verdana" panose="020B0604030504040204" pitchFamily="34" charset="0"/>
              </a:rPr>
              <a:t>Eigen </a:t>
            </a:r>
            <a:r>
              <a:rPr lang="de-DE" sz="1400" b="1" dirty="0" err="1">
                <a:latin typeface="Verdana" panose="020B0604030504040204" pitchFamily="34" charset="0"/>
                <a:ea typeface="Verdana" panose="020B0604030504040204" pitchFamily="34" charset="0"/>
              </a:rPr>
              <a:t>cijfers</a:t>
            </a:r>
            <a:r>
              <a:rPr lang="de-DE" sz="1400" b="1" dirty="0">
                <a:latin typeface="Verdana" panose="020B0604030504040204" pitchFamily="34" charset="0"/>
                <a:ea typeface="Verdana" panose="020B0604030504040204" pitchFamily="34" charset="0"/>
              </a:rPr>
              <a:t> in </a:t>
            </a:r>
            <a:r>
              <a:rPr lang="de-DE" sz="1400" b="1" dirty="0" err="1">
                <a:latin typeface="Verdana" panose="020B0604030504040204" pitchFamily="34" charset="0"/>
                <a:ea typeface="Verdana" panose="020B0604030504040204" pitchFamily="34" charset="0"/>
              </a:rPr>
              <a:t>vergelijk</a:t>
            </a:r>
            <a:r>
              <a:rPr lang="de-DE" sz="1400" b="1" dirty="0">
                <a:latin typeface="Verdana" panose="020B0604030504040204" pitchFamily="34" charset="0"/>
                <a:ea typeface="Verdana" panose="020B0604030504040204" pitchFamily="34" charset="0"/>
              </a:rPr>
              <a:t> </a:t>
            </a:r>
            <a:r>
              <a:rPr lang="de-DE" sz="1400" b="1" dirty="0" err="1">
                <a:latin typeface="Verdana" panose="020B0604030504040204" pitchFamily="34" charset="0"/>
                <a:ea typeface="Verdana" panose="020B0604030504040204" pitchFamily="34" charset="0"/>
              </a:rPr>
              <a:t>met</a:t>
            </a:r>
            <a:r>
              <a:rPr lang="de-DE" sz="1400" b="1" dirty="0">
                <a:latin typeface="Verdana" panose="020B0604030504040204" pitchFamily="34" charset="0"/>
                <a:ea typeface="Verdana" panose="020B0604030504040204" pitchFamily="34" charset="0"/>
              </a:rPr>
              <a:t> </a:t>
            </a:r>
            <a:r>
              <a:rPr lang="de-DE" sz="1400" b="1" dirty="0" err="1">
                <a:latin typeface="Verdana" panose="020B0604030504040204" pitchFamily="34" charset="0"/>
                <a:ea typeface="Verdana" panose="020B0604030504040204" pitchFamily="34" charset="0"/>
              </a:rPr>
              <a:t>ander</a:t>
            </a:r>
            <a:r>
              <a:rPr lang="de-DE" sz="1400" b="1" dirty="0">
                <a:latin typeface="Verdana" panose="020B0604030504040204" pitchFamily="34" charset="0"/>
                <a:ea typeface="Verdana" panose="020B0604030504040204" pitchFamily="34" charset="0"/>
              </a:rPr>
              <a:t> </a:t>
            </a:r>
            <a:r>
              <a:rPr lang="de-DE" sz="1400" b="1" dirty="0" err="1">
                <a:latin typeface="Verdana" panose="020B0604030504040204" pitchFamily="34" charset="0"/>
                <a:ea typeface="Verdana" panose="020B0604030504040204" pitchFamily="34" charset="0"/>
              </a:rPr>
              <a:t>schadeherstellers</a:t>
            </a:r>
            <a:endParaRPr lang="de-DE" sz="1400" b="1" dirty="0">
              <a:latin typeface="Verdana" panose="020B0604030504040204" pitchFamily="34" charset="0"/>
              <a:ea typeface="Verdana" panose="020B0604030504040204" pitchFamily="34" charset="0"/>
            </a:endParaRPr>
          </a:p>
          <a:p>
            <a:pPr marL="561092" lvl="1" indent="-171450">
              <a:buClr>
                <a:srgbClr val="C1001F"/>
              </a:buClr>
              <a:buFont typeface="Wingdings" panose="05000000000000000000" pitchFamily="2" charset="2"/>
              <a:buChar char="ü"/>
            </a:pPr>
            <a:endParaRPr lang="de-DE" sz="1200" b="1" dirty="0">
              <a:latin typeface="Verdana" panose="020B0604030504040204" pitchFamily="34" charset="0"/>
              <a:ea typeface="Verdana" panose="020B0604030504040204" pitchFamily="34" charset="0"/>
            </a:endParaRPr>
          </a:p>
          <a:p>
            <a:pPr marL="561092" lvl="1" indent="-171450">
              <a:buClr>
                <a:srgbClr val="C1001F"/>
              </a:buClr>
              <a:buFont typeface="Wingdings" panose="05000000000000000000" pitchFamily="2" charset="2"/>
              <a:buChar char="ü"/>
            </a:pPr>
            <a:r>
              <a:rPr lang="de-DE" sz="1200" b="1" dirty="0" err="1">
                <a:latin typeface="Verdana" panose="020B0604030504040204" pitchFamily="34" charset="0"/>
                <a:ea typeface="Verdana" panose="020B0604030504040204" pitchFamily="34" charset="0"/>
              </a:rPr>
              <a:t>Gemiddelde</a:t>
            </a:r>
            <a:endParaRPr lang="de-DE" sz="1200" b="1" dirty="0">
              <a:latin typeface="Verdana" panose="020B0604030504040204" pitchFamily="34" charset="0"/>
              <a:ea typeface="Verdana" panose="020B0604030504040204" pitchFamily="34" charset="0"/>
            </a:endParaRPr>
          </a:p>
          <a:p>
            <a:pPr marL="561092" lvl="1" indent="-171450">
              <a:buClr>
                <a:srgbClr val="C1001F"/>
              </a:buClr>
              <a:buFont typeface="Wingdings" panose="05000000000000000000" pitchFamily="2" charset="2"/>
              <a:buChar char="ü"/>
            </a:pPr>
            <a:r>
              <a:rPr lang="de-DE" sz="1200" b="1" dirty="0" err="1">
                <a:latin typeface="Verdana" panose="020B0604030504040204" pitchFamily="34" charset="0"/>
                <a:ea typeface="Verdana" panose="020B0604030504040204" pitchFamily="34" charset="0"/>
              </a:rPr>
              <a:t>Hoogste</a:t>
            </a:r>
            <a:r>
              <a:rPr lang="de-DE" sz="1200" b="1" dirty="0">
                <a:latin typeface="Verdana" panose="020B0604030504040204" pitchFamily="34" charset="0"/>
                <a:ea typeface="Verdana" panose="020B0604030504040204" pitchFamily="34" charset="0"/>
              </a:rPr>
              <a:t> / </a:t>
            </a:r>
            <a:r>
              <a:rPr lang="de-DE" sz="1200" b="1" dirty="0" err="1">
                <a:latin typeface="Verdana" panose="020B0604030504040204" pitchFamily="34" charset="0"/>
                <a:ea typeface="Verdana" panose="020B0604030504040204" pitchFamily="34" charset="0"/>
              </a:rPr>
              <a:t>Laagste</a:t>
            </a:r>
            <a:endParaRPr lang="de-DE" sz="1200" b="1" dirty="0">
              <a:latin typeface="Verdana" panose="020B0604030504040204" pitchFamily="34" charset="0"/>
              <a:ea typeface="Verdana" panose="020B0604030504040204" pitchFamily="34" charset="0"/>
            </a:endParaRPr>
          </a:p>
          <a:p>
            <a:pPr marL="561092" lvl="1" indent="-171450">
              <a:buClr>
                <a:srgbClr val="C1001F"/>
              </a:buClr>
              <a:buFont typeface="Wingdings" panose="05000000000000000000" pitchFamily="2" charset="2"/>
              <a:buChar char="ü"/>
            </a:pPr>
            <a:r>
              <a:rPr lang="de-DE" sz="1200" b="1" dirty="0">
                <a:latin typeface="Verdana" panose="020B0604030504040204" pitchFamily="34" charset="0"/>
                <a:ea typeface="Verdana" panose="020B0604030504040204" pitchFamily="34" charset="0"/>
              </a:rPr>
              <a:t>Historie + </a:t>
            </a:r>
            <a:r>
              <a:rPr lang="de-DE" sz="1200" b="1" dirty="0" err="1">
                <a:latin typeface="Verdana" panose="020B0604030504040204" pitchFamily="34" charset="0"/>
                <a:ea typeface="Verdana" panose="020B0604030504040204" pitchFamily="34" charset="0"/>
              </a:rPr>
              <a:t>year</a:t>
            </a:r>
            <a:r>
              <a:rPr lang="de-DE" sz="1200" b="1" dirty="0">
                <a:latin typeface="Verdana" panose="020B0604030504040204" pitchFamily="34" charset="0"/>
                <a:ea typeface="Verdana" panose="020B0604030504040204" pitchFamily="34" charset="0"/>
              </a:rPr>
              <a:t> </a:t>
            </a:r>
            <a:r>
              <a:rPr lang="de-DE" sz="1200" b="1" dirty="0" err="1">
                <a:latin typeface="Verdana" panose="020B0604030504040204" pitchFamily="34" charset="0"/>
                <a:ea typeface="Verdana" panose="020B0604030504040204" pitchFamily="34" charset="0"/>
              </a:rPr>
              <a:t>to</a:t>
            </a:r>
            <a:r>
              <a:rPr lang="de-DE" sz="1200" b="1" dirty="0">
                <a:latin typeface="Verdana" panose="020B0604030504040204" pitchFamily="34" charset="0"/>
                <a:ea typeface="Verdana" panose="020B0604030504040204" pitchFamily="34" charset="0"/>
              </a:rPr>
              <a:t> date</a:t>
            </a:r>
          </a:p>
          <a:p>
            <a:pPr marL="561092" lvl="1" indent="-171450">
              <a:buClr>
                <a:srgbClr val="C1001F"/>
              </a:buClr>
              <a:buFont typeface="Wingdings" panose="05000000000000000000" pitchFamily="2" charset="2"/>
              <a:buChar char="ü"/>
            </a:pPr>
            <a:endParaRPr lang="de-DE" sz="1200" b="1" dirty="0">
              <a:latin typeface="Verdana" panose="020B0604030504040204" pitchFamily="34" charset="0"/>
              <a:ea typeface="Verdana" panose="020B0604030504040204" pitchFamily="34" charset="0"/>
            </a:endParaRPr>
          </a:p>
          <a:p>
            <a:pPr marL="561092" lvl="1" indent="-171450">
              <a:buClr>
                <a:srgbClr val="C1001F"/>
              </a:buClr>
              <a:buFont typeface="Wingdings" panose="05000000000000000000" pitchFamily="2" charset="2"/>
              <a:buChar char="ü"/>
            </a:pPr>
            <a:r>
              <a:rPr lang="de-DE" sz="1200" b="1" dirty="0" err="1">
                <a:latin typeface="Verdana" panose="020B0604030504040204" pitchFamily="34" charset="0"/>
                <a:ea typeface="Verdana" panose="020B0604030504040204" pitchFamily="34" charset="0"/>
              </a:rPr>
              <a:t>Anoniem</a:t>
            </a:r>
            <a:r>
              <a:rPr lang="de-DE" sz="1200" b="1" dirty="0">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271365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58097" y="430928"/>
            <a:ext cx="8584369" cy="4369672"/>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buNone/>
            </a:pPr>
            <a:r>
              <a:rPr lang="nl-NL" sz="1800" b="1" dirty="0">
                <a:latin typeface="Verdana" panose="020B0604030504040204" pitchFamily="34" charset="0"/>
                <a:ea typeface="Verdana" panose="020B0604030504040204" pitchFamily="34" charset="0"/>
                <a:cs typeface="Verdana" panose="020B0604030504040204" pitchFamily="34" charset="0"/>
              </a:rPr>
              <a:t>HOE HEBBEN WE HET ONDERZOCHT?</a:t>
            </a: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Interviews met importeurs a.d.h.v. een vooraf opgestelde vragenlijst </a:t>
            </a:r>
          </a:p>
          <a:p>
            <a:pPr>
              <a:lnSpc>
                <a:spcPct val="150000"/>
              </a:lnSpc>
              <a:buClr>
                <a:srgbClr val="C1001F"/>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Gesprek met branchedeskundige </a:t>
            </a:r>
          </a:p>
          <a:p>
            <a:pPr>
              <a:lnSpc>
                <a:spcPct val="150000"/>
              </a:lnSpc>
              <a:buClr>
                <a:srgbClr val="C1001F"/>
              </a:buClr>
              <a:buFont typeface="Wingdings" panose="05000000000000000000" pitchFamily="2" charset="2"/>
              <a:buChar char="ü"/>
            </a:pPr>
            <a:r>
              <a:rPr lang="nl-NL" sz="1400" b="1" dirty="0">
                <a:latin typeface="Verdana" panose="020B0604030504040204" pitchFamily="34" charset="0"/>
                <a:ea typeface="Verdana" panose="020B0604030504040204" pitchFamily="34" charset="0"/>
                <a:cs typeface="Verdana" panose="020B0604030504040204" pitchFamily="34" charset="0"/>
              </a:rPr>
              <a:t>Opvragen van contracten en het pakket van eisen</a:t>
            </a:r>
            <a:endParaRPr lang="nl-NL" sz="1400"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0"/>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75613" y="4712571"/>
            <a:ext cx="959712" cy="327535"/>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1292854594"/>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36887" y="376928"/>
            <a:ext cx="8605579" cy="490407"/>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buNone/>
            </a:pPr>
            <a:r>
              <a:rPr lang="nl-NL" sz="2000" b="1" dirty="0">
                <a:latin typeface="Verdana" panose="020B0604030504040204" pitchFamily="34" charset="0"/>
                <a:ea typeface="Verdana" panose="020B0604030504040204" pitchFamily="34" charset="0"/>
                <a:cs typeface="Verdana" panose="020B0604030504040204" pitchFamily="34" charset="0"/>
              </a:rPr>
              <a:t>DASHBOARD </a:t>
            </a: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sz="1100"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1"/>
            <a:ext cx="9144000" cy="10339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06235" y="4688894"/>
            <a:ext cx="1029090" cy="351212"/>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3">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4">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grpSp>
        <p:nvGrpSpPr>
          <p:cNvPr id="4" name="Groep 3">
            <a:extLst>
              <a:ext uri="{FF2B5EF4-FFF2-40B4-BE49-F238E27FC236}">
                <a16:creationId xmlns:a16="http://schemas.microsoft.com/office/drawing/2014/main" id="{FBA15751-C3B6-479B-A0FA-893EFCF1201D}"/>
              </a:ext>
            </a:extLst>
          </p:cNvPr>
          <p:cNvGrpSpPr/>
          <p:nvPr/>
        </p:nvGrpSpPr>
        <p:grpSpPr>
          <a:xfrm>
            <a:off x="301534" y="867336"/>
            <a:ext cx="4756241" cy="3518928"/>
            <a:chOff x="1872902" y="867335"/>
            <a:chExt cx="5398196" cy="4066597"/>
          </a:xfrm>
        </p:grpSpPr>
        <p:grpSp>
          <p:nvGrpSpPr>
            <p:cNvPr id="10" name="Group 29">
              <a:extLst>
                <a:ext uri="{FF2B5EF4-FFF2-40B4-BE49-F238E27FC236}">
                  <a16:creationId xmlns:a16="http://schemas.microsoft.com/office/drawing/2014/main" id="{40D5027E-6E02-4A74-A6D9-7F6465C7ABB6}"/>
                </a:ext>
              </a:extLst>
            </p:cNvPr>
            <p:cNvGrpSpPr/>
            <p:nvPr/>
          </p:nvGrpSpPr>
          <p:grpSpPr>
            <a:xfrm>
              <a:off x="1872902" y="867335"/>
              <a:ext cx="5398196" cy="4066597"/>
              <a:chOff x="0" y="33572"/>
              <a:chExt cx="9119324" cy="6410108"/>
            </a:xfrm>
          </p:grpSpPr>
          <p:pic>
            <p:nvPicPr>
              <p:cNvPr id="11" name="Picture 30">
                <a:extLst>
                  <a:ext uri="{FF2B5EF4-FFF2-40B4-BE49-F238E27FC236}">
                    <a16:creationId xmlns:a16="http://schemas.microsoft.com/office/drawing/2014/main" id="{CA6629E4-9AB4-4851-8EE8-F282808A8471}"/>
                  </a:ext>
                </a:extLst>
              </p:cNvPr>
              <p:cNvPicPr>
                <a:picLocks noChangeAspect="1"/>
              </p:cNvPicPr>
              <p:nvPr/>
            </p:nvPicPr>
            <p:blipFill>
              <a:blip r:embed="rId5"/>
              <a:stretch>
                <a:fillRect/>
              </a:stretch>
            </p:blipFill>
            <p:spPr>
              <a:xfrm>
                <a:off x="0" y="39787"/>
                <a:ext cx="9119324" cy="6403893"/>
              </a:xfrm>
              <a:prstGeom prst="rect">
                <a:avLst/>
              </a:prstGeom>
              <a:ln>
                <a:solidFill>
                  <a:sysClr val="window" lastClr="FFFFFF">
                    <a:lumMod val="50000"/>
                  </a:sysClr>
                </a:solidFill>
              </a:ln>
            </p:spPr>
          </p:pic>
          <p:pic>
            <p:nvPicPr>
              <p:cNvPr id="12" name="Afbeelding 5" descr="L:\Ase\ALGEMEEN\Logo\Bovag liggend.bmp">
                <a:extLst>
                  <a:ext uri="{FF2B5EF4-FFF2-40B4-BE49-F238E27FC236}">
                    <a16:creationId xmlns:a16="http://schemas.microsoft.com/office/drawing/2014/main" id="{FE17953D-D24B-4AB5-B55D-36896C25CAC9}"/>
                  </a:ext>
                </a:extLst>
              </p:cNvPr>
              <p:cNvPicPr/>
              <p:nvPr/>
            </p:nvPicPr>
            <p:blipFill>
              <a:blip r:embed="rId6"/>
              <a:srcRect/>
              <a:stretch>
                <a:fillRect/>
              </a:stretch>
            </p:blipFill>
            <p:spPr bwMode="auto">
              <a:xfrm>
                <a:off x="0" y="33572"/>
                <a:ext cx="1573427" cy="545386"/>
              </a:xfrm>
              <a:prstGeom prst="rect">
                <a:avLst/>
              </a:prstGeom>
              <a:noFill/>
              <a:ln w="9525">
                <a:noFill/>
                <a:miter lim="800000"/>
                <a:headEnd/>
                <a:tailEnd/>
              </a:ln>
            </p:spPr>
          </p:pic>
        </p:grpSp>
        <p:sp>
          <p:nvSpPr>
            <p:cNvPr id="3" name="Rechthoek 2">
              <a:extLst>
                <a:ext uri="{FF2B5EF4-FFF2-40B4-BE49-F238E27FC236}">
                  <a16:creationId xmlns:a16="http://schemas.microsoft.com/office/drawing/2014/main" id="{B5C06CEF-8F1C-493F-B599-98CF9FFC127F}"/>
                </a:ext>
              </a:extLst>
            </p:cNvPr>
            <p:cNvSpPr/>
            <p:nvPr/>
          </p:nvSpPr>
          <p:spPr>
            <a:xfrm>
              <a:off x="4133385" y="1806498"/>
              <a:ext cx="862361" cy="272651"/>
            </a:xfrm>
            <a:prstGeom prst="rect">
              <a:avLst/>
            </a:prstGeom>
            <a:solidFill>
              <a:schemeClr val="tx1">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50" dirty="0">
                  <a:solidFill>
                    <a:schemeClr val="tx1"/>
                  </a:solidFill>
                </a:rPr>
                <a:t>Q1 2020</a:t>
              </a:r>
              <a:endParaRPr lang="nl-NL" sz="1050" dirty="0">
                <a:solidFill>
                  <a:schemeClr val="tx1"/>
                </a:solidFill>
              </a:endParaRPr>
            </a:p>
          </p:txBody>
        </p:sp>
      </p:grpSp>
      <p:sp>
        <p:nvSpPr>
          <p:cNvPr id="5" name="Rechthoek 4">
            <a:extLst>
              <a:ext uri="{FF2B5EF4-FFF2-40B4-BE49-F238E27FC236}">
                <a16:creationId xmlns:a16="http://schemas.microsoft.com/office/drawing/2014/main" id="{BCEF9AD9-29C9-4FA5-945F-736EC1DC3248}"/>
              </a:ext>
            </a:extLst>
          </p:cNvPr>
          <p:cNvSpPr/>
          <p:nvPr/>
        </p:nvSpPr>
        <p:spPr>
          <a:xfrm>
            <a:off x="5272410" y="859712"/>
            <a:ext cx="3871590" cy="3939540"/>
          </a:xfrm>
          <a:prstGeom prst="rect">
            <a:avLst/>
          </a:prstGeom>
        </p:spPr>
        <p:txBody>
          <a:bodyPr wrap="square">
            <a:spAutoFit/>
          </a:bodyPr>
          <a:lstStyle/>
          <a:p>
            <a:pPr marL="171450" marR="0" lvl="0" indent="-171450" defTabSz="91440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nl-NL" sz="1200" b="1" kern="0" dirty="0">
                <a:solidFill>
                  <a:prstClr val="black"/>
                </a:solidFill>
                <a:latin typeface="Verdana" panose="020B0604030504040204" pitchFamily="34" charset="0"/>
                <a:ea typeface="Verdana" panose="020B0604030504040204" pitchFamily="34" charset="0"/>
              </a:rPr>
              <a:t>Kostprijs van een arbeidsuur</a:t>
            </a:r>
          </a:p>
          <a:p>
            <a:pPr marL="171450" marR="0" lvl="0" indent="-171450" defTabSz="91440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endParaRPr lang="nl-NL" sz="1200" b="1" kern="0" dirty="0">
              <a:solidFill>
                <a:prstClr val="black"/>
              </a:solidFill>
              <a:latin typeface="Verdana" panose="020B0604030504040204" pitchFamily="34" charset="0"/>
              <a:ea typeface="Verdana" panose="020B0604030504040204" pitchFamily="34" charset="0"/>
            </a:endParaRPr>
          </a:p>
          <a:p>
            <a:pPr marL="171450" marR="0" lvl="0" indent="-171450" defTabSz="91440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endParaRPr lang="nl-NL" sz="1200" b="1" kern="0" dirty="0">
              <a:solidFill>
                <a:prstClr val="black"/>
              </a:solidFill>
              <a:latin typeface="Verdana" panose="020B0604030504040204" pitchFamily="34" charset="0"/>
              <a:ea typeface="Verdana" panose="020B0604030504040204" pitchFamily="34" charset="0"/>
            </a:endParaRPr>
          </a:p>
          <a:p>
            <a:pPr marL="171450" marR="0" lvl="0" indent="-171450" defTabSz="91440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nl-NL" sz="1200" b="1" kern="0" dirty="0">
                <a:solidFill>
                  <a:prstClr val="black"/>
                </a:solidFill>
                <a:latin typeface="Verdana" panose="020B0604030504040204" pitchFamily="34" charset="0"/>
                <a:ea typeface="Verdana" panose="020B0604030504040204" pitchFamily="34" charset="0"/>
              </a:rPr>
              <a:t>Verhouding in </a:t>
            </a:r>
            <a:r>
              <a:rPr lang="nl-NL" sz="1200" b="1" kern="0" dirty="0" err="1">
                <a:solidFill>
                  <a:prstClr val="black"/>
                </a:solidFill>
                <a:latin typeface="Verdana" panose="020B0604030504040204" pitchFamily="34" charset="0"/>
                <a:ea typeface="Verdana" panose="020B0604030504040204" pitchFamily="34" charset="0"/>
              </a:rPr>
              <a:t>FTE’s</a:t>
            </a:r>
            <a:r>
              <a:rPr lang="nl-NL" sz="1200" b="1" kern="0" dirty="0">
                <a:solidFill>
                  <a:prstClr val="black"/>
                </a:solidFill>
                <a:latin typeface="Verdana" panose="020B0604030504040204" pitchFamily="34" charset="0"/>
                <a:ea typeface="Verdana" panose="020B0604030504040204" pitchFamily="34" charset="0"/>
              </a:rPr>
              <a:t> direct en indirect</a:t>
            </a:r>
          </a:p>
          <a:p>
            <a:pPr marL="171450" marR="0" lvl="0" indent="-171450" defTabSz="91440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nl-NL" sz="1200" b="1" kern="0" dirty="0">
                <a:solidFill>
                  <a:prstClr val="black"/>
                </a:solidFill>
                <a:latin typeface="Verdana" panose="020B0604030504040204" pitchFamily="34" charset="0"/>
                <a:ea typeface="Verdana" panose="020B0604030504040204" pitchFamily="34" charset="0"/>
              </a:rPr>
              <a:t>Verhouding loonkosten direct en indirect</a:t>
            </a:r>
          </a:p>
          <a:p>
            <a:pPr marL="171450" marR="0" lvl="0" indent="-171450" defTabSz="91440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nl-NL" sz="1200" b="1" kern="0" dirty="0">
                <a:solidFill>
                  <a:prstClr val="black"/>
                </a:solidFill>
                <a:latin typeface="Verdana" panose="020B0604030504040204" pitchFamily="34" charset="0"/>
                <a:ea typeface="Verdana" panose="020B0604030504040204" pitchFamily="34" charset="0"/>
              </a:rPr>
              <a:t>Verhouding loonkosten en indirecte bedrijfskosten</a:t>
            </a:r>
          </a:p>
          <a:p>
            <a:pPr marL="171450" marR="0" lvl="0" indent="-171450" defTabSz="91440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nl-NL" sz="1200" b="1" kern="0" dirty="0">
                <a:solidFill>
                  <a:prstClr val="black"/>
                </a:solidFill>
                <a:latin typeface="Verdana" panose="020B0604030504040204" pitchFamily="34" charset="0"/>
                <a:ea typeface="Verdana" panose="020B0604030504040204" pitchFamily="34" charset="0"/>
              </a:rPr>
              <a:t>Beschikbare uren versus gefactureerde uren</a:t>
            </a:r>
          </a:p>
          <a:p>
            <a:pPr marL="171450" marR="0" lvl="0" indent="-171450" defTabSz="91440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nl-NL" sz="1200" b="1" kern="0" dirty="0">
                <a:solidFill>
                  <a:prstClr val="black"/>
                </a:solidFill>
                <a:latin typeface="Verdana" panose="020B0604030504040204" pitchFamily="34" charset="0"/>
                <a:ea typeface="Verdana" panose="020B0604030504040204" pitchFamily="34" charset="0"/>
              </a:rPr>
              <a:t>Bedrijfskosten als % van de (netto) omzet</a:t>
            </a:r>
          </a:p>
          <a:p>
            <a:pPr marL="171450" marR="0" lvl="0" indent="-171450" defTabSz="91440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nl-NL" sz="1200" b="1" kern="0" dirty="0">
                <a:solidFill>
                  <a:prstClr val="black"/>
                </a:solidFill>
                <a:latin typeface="Verdana" panose="020B0604030504040204" pitchFamily="34" charset="0"/>
                <a:ea typeface="Verdana" panose="020B0604030504040204" pitchFamily="34" charset="0"/>
              </a:rPr>
              <a:t>Loonkosten als % van de omzet</a:t>
            </a:r>
          </a:p>
          <a:p>
            <a:pPr marL="171450" marR="0" lvl="0" indent="-171450" defTabSz="91440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nl-NL" sz="1200" b="1" kern="0" dirty="0">
                <a:solidFill>
                  <a:prstClr val="black"/>
                </a:solidFill>
                <a:latin typeface="Verdana" panose="020B0604030504040204" pitchFamily="34" charset="0"/>
                <a:ea typeface="Verdana" panose="020B0604030504040204" pitchFamily="34" charset="0"/>
              </a:rPr>
              <a:t>Huisvestingskosten als % van de omzet</a:t>
            </a:r>
          </a:p>
          <a:p>
            <a:pPr marL="171450" marR="0" lvl="0" indent="-171450" defTabSz="91440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nl-NL" sz="1200" b="1" kern="0" dirty="0">
                <a:solidFill>
                  <a:prstClr val="black"/>
                </a:solidFill>
                <a:latin typeface="Verdana" panose="020B0604030504040204" pitchFamily="34" charset="0"/>
                <a:ea typeface="Verdana" panose="020B0604030504040204" pitchFamily="34" charset="0"/>
              </a:rPr>
              <a:t>Energiekosten als % van de omzet</a:t>
            </a:r>
          </a:p>
          <a:p>
            <a:pPr marL="171450" marR="0" lvl="0" indent="-171450" defTabSz="91440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nl-NL" sz="1200" b="1" kern="0" dirty="0">
                <a:solidFill>
                  <a:prstClr val="black"/>
                </a:solidFill>
                <a:latin typeface="Verdana" panose="020B0604030504040204" pitchFamily="34" charset="0"/>
                <a:ea typeface="Verdana" panose="020B0604030504040204" pitchFamily="34" charset="0"/>
              </a:rPr>
              <a:t>Management fee als % van de omzet</a:t>
            </a:r>
          </a:p>
          <a:p>
            <a:pPr marL="171450" marR="0" lvl="0" indent="-171450" defTabSz="91440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r>
              <a:rPr lang="nl-NL" sz="1200" b="1" kern="0" dirty="0">
                <a:solidFill>
                  <a:prstClr val="black"/>
                </a:solidFill>
                <a:latin typeface="Verdana" panose="020B0604030504040204" pitchFamily="34" charset="0"/>
                <a:ea typeface="Verdana" panose="020B0604030504040204" pitchFamily="34" charset="0"/>
              </a:rPr>
              <a:t>Etc.</a:t>
            </a:r>
          </a:p>
          <a:p>
            <a:pPr marL="171450" marR="0" lvl="0" indent="-171450" defTabSz="91440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endParaRPr lang="nl-NL" sz="1200" b="1" kern="0" dirty="0">
              <a:solidFill>
                <a:prstClr val="black"/>
              </a:solidFill>
              <a:latin typeface="Verdana" panose="020B0604030504040204" pitchFamily="34" charset="0"/>
              <a:ea typeface="Verdana" panose="020B0604030504040204" pitchFamily="34" charset="0"/>
            </a:endParaRPr>
          </a:p>
          <a:p>
            <a:pPr marL="171450" marR="0" lvl="0" indent="-171450" defTabSz="91440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endParaRPr lang="nl-NL" sz="1200" b="1" kern="0" dirty="0">
              <a:solidFill>
                <a:prstClr val="black"/>
              </a:solidFill>
              <a:latin typeface="Verdana" panose="020B0604030504040204" pitchFamily="34" charset="0"/>
              <a:ea typeface="Verdana" panose="020B0604030504040204" pitchFamily="34" charset="0"/>
            </a:endParaRPr>
          </a:p>
          <a:p>
            <a:pPr marL="171450" indent="-171450" defTabSz="914400" eaLnBrk="1" fontAlgn="auto" hangingPunct="1">
              <a:spcBef>
                <a:spcPts val="0"/>
              </a:spcBef>
              <a:spcAft>
                <a:spcPts val="0"/>
              </a:spcAft>
              <a:buClr>
                <a:schemeClr val="accent1"/>
              </a:buClr>
              <a:buFont typeface="Wingdings" panose="05000000000000000000" pitchFamily="2" charset="2"/>
              <a:buChar char="ü"/>
              <a:defRPr/>
            </a:pPr>
            <a:r>
              <a:rPr lang="nl-NL" sz="1200" b="1" kern="0" dirty="0">
                <a:solidFill>
                  <a:prstClr val="black"/>
                </a:solidFill>
                <a:latin typeface="Verdana" panose="020B0604030504040204" pitchFamily="34" charset="0"/>
                <a:ea typeface="Verdana" panose="020B0604030504040204" pitchFamily="34" charset="0"/>
              </a:rPr>
              <a:t>Historisch vergelijk + YTD cijfers</a:t>
            </a:r>
          </a:p>
          <a:p>
            <a:pPr marL="171450" marR="0" lvl="0" indent="-171450" defTabSz="914400" eaLnBrk="1" fontAlgn="auto" latinLnBrk="0" hangingPunct="1">
              <a:lnSpc>
                <a:spcPct val="100000"/>
              </a:lnSpc>
              <a:spcBef>
                <a:spcPts val="0"/>
              </a:spcBef>
              <a:spcAft>
                <a:spcPts val="0"/>
              </a:spcAft>
              <a:buClr>
                <a:schemeClr val="accent1"/>
              </a:buClr>
              <a:buSzTx/>
              <a:buFont typeface="Wingdings" panose="05000000000000000000" pitchFamily="2" charset="2"/>
              <a:buChar char="ü"/>
              <a:tabLst/>
              <a:defRPr/>
            </a:pPr>
            <a:endParaRPr lang="nl-NL" sz="1100" b="1" kern="0" dirty="0">
              <a:solidFill>
                <a:prstClr val="black"/>
              </a:solidFill>
              <a:latin typeface="Verdana" panose="020B0604030504040204" pitchFamily="34" charset="0"/>
              <a:ea typeface="Verdana" panose="020B0604030504040204" pitchFamily="34" charset="0"/>
            </a:endParaRPr>
          </a:p>
          <a:p>
            <a:pPr marR="0" lvl="0" defTabSz="914400" eaLnBrk="1" fontAlgn="auto" latinLnBrk="0" hangingPunct="1">
              <a:lnSpc>
                <a:spcPct val="100000"/>
              </a:lnSpc>
              <a:spcBef>
                <a:spcPts val="0"/>
              </a:spcBef>
              <a:spcAft>
                <a:spcPts val="0"/>
              </a:spcAft>
              <a:buClr>
                <a:schemeClr val="accent1"/>
              </a:buClr>
              <a:buSzTx/>
              <a:tabLst/>
              <a:defRPr/>
            </a:pPr>
            <a:endParaRPr lang="nl-NL" sz="1100" b="1" kern="0" dirty="0">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1894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36887" y="376928"/>
            <a:ext cx="8605579" cy="490407"/>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buNone/>
            </a:pPr>
            <a:r>
              <a:rPr lang="nl-NL" sz="2000" b="1" dirty="0">
                <a:latin typeface="Verdana" panose="020B0604030504040204" pitchFamily="34" charset="0"/>
                <a:ea typeface="Verdana" panose="020B0604030504040204" pitchFamily="34" charset="0"/>
                <a:cs typeface="Verdana" panose="020B0604030504040204" pitchFamily="34" charset="0"/>
              </a:rPr>
              <a:t>“WHAT IF” FUNCTIONALITEIT </a:t>
            </a: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sz="1100"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00000"/>
              </a:buClr>
              <a:buFont typeface="Wingdings" panose="05000000000000000000" pitchFamily="2" charset="2"/>
              <a:buChar char="ü"/>
            </a:pP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1"/>
            <a:ext cx="9144000" cy="103394"/>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06235" y="4688894"/>
            <a:ext cx="1029090" cy="351212"/>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3">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4">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grpSp>
        <p:nvGrpSpPr>
          <p:cNvPr id="13" name="Groep 12">
            <a:extLst>
              <a:ext uri="{FF2B5EF4-FFF2-40B4-BE49-F238E27FC236}">
                <a16:creationId xmlns:a16="http://schemas.microsoft.com/office/drawing/2014/main" id="{8338BC96-F389-4A6B-8312-CA93DA92FFA9}"/>
              </a:ext>
            </a:extLst>
          </p:cNvPr>
          <p:cNvGrpSpPr/>
          <p:nvPr/>
        </p:nvGrpSpPr>
        <p:grpSpPr>
          <a:xfrm>
            <a:off x="301534" y="867335"/>
            <a:ext cx="5398196" cy="4066597"/>
            <a:chOff x="1872902" y="867335"/>
            <a:chExt cx="5398196" cy="4066597"/>
          </a:xfrm>
        </p:grpSpPr>
        <p:grpSp>
          <p:nvGrpSpPr>
            <p:cNvPr id="14" name="Group 29">
              <a:extLst>
                <a:ext uri="{FF2B5EF4-FFF2-40B4-BE49-F238E27FC236}">
                  <a16:creationId xmlns:a16="http://schemas.microsoft.com/office/drawing/2014/main" id="{61318B29-14C1-4812-839A-E13E6DAFC81D}"/>
                </a:ext>
              </a:extLst>
            </p:cNvPr>
            <p:cNvGrpSpPr/>
            <p:nvPr/>
          </p:nvGrpSpPr>
          <p:grpSpPr>
            <a:xfrm>
              <a:off x="1872902" y="867335"/>
              <a:ext cx="5398196" cy="4066597"/>
              <a:chOff x="0" y="33572"/>
              <a:chExt cx="9119324" cy="6410108"/>
            </a:xfrm>
          </p:grpSpPr>
          <p:pic>
            <p:nvPicPr>
              <p:cNvPr id="16" name="Picture 30">
                <a:extLst>
                  <a:ext uri="{FF2B5EF4-FFF2-40B4-BE49-F238E27FC236}">
                    <a16:creationId xmlns:a16="http://schemas.microsoft.com/office/drawing/2014/main" id="{9ACBA841-3DCD-4435-AFB9-8322ADE59F1D}"/>
                  </a:ext>
                </a:extLst>
              </p:cNvPr>
              <p:cNvPicPr>
                <a:picLocks noChangeAspect="1"/>
              </p:cNvPicPr>
              <p:nvPr/>
            </p:nvPicPr>
            <p:blipFill>
              <a:blip r:embed="rId5"/>
              <a:stretch>
                <a:fillRect/>
              </a:stretch>
            </p:blipFill>
            <p:spPr>
              <a:xfrm>
                <a:off x="0" y="39787"/>
                <a:ext cx="9119324" cy="6403893"/>
              </a:xfrm>
              <a:prstGeom prst="rect">
                <a:avLst/>
              </a:prstGeom>
              <a:ln>
                <a:solidFill>
                  <a:sysClr val="window" lastClr="FFFFFF">
                    <a:lumMod val="50000"/>
                  </a:sysClr>
                </a:solidFill>
              </a:ln>
            </p:spPr>
          </p:pic>
          <p:pic>
            <p:nvPicPr>
              <p:cNvPr id="17" name="Afbeelding 5" descr="L:\Ase\ALGEMEEN\Logo\Bovag liggend.bmp">
                <a:extLst>
                  <a:ext uri="{FF2B5EF4-FFF2-40B4-BE49-F238E27FC236}">
                    <a16:creationId xmlns:a16="http://schemas.microsoft.com/office/drawing/2014/main" id="{243722A1-A4E4-4E50-BD20-30173164DAAD}"/>
                  </a:ext>
                </a:extLst>
              </p:cNvPr>
              <p:cNvPicPr/>
              <p:nvPr/>
            </p:nvPicPr>
            <p:blipFill>
              <a:blip r:embed="rId6"/>
              <a:srcRect/>
              <a:stretch>
                <a:fillRect/>
              </a:stretch>
            </p:blipFill>
            <p:spPr bwMode="auto">
              <a:xfrm>
                <a:off x="0" y="33572"/>
                <a:ext cx="1573427" cy="545386"/>
              </a:xfrm>
              <a:prstGeom prst="rect">
                <a:avLst/>
              </a:prstGeom>
              <a:noFill/>
              <a:ln w="9525">
                <a:noFill/>
                <a:miter lim="800000"/>
                <a:headEnd/>
                <a:tailEnd/>
              </a:ln>
            </p:spPr>
          </p:pic>
        </p:grpSp>
        <p:sp>
          <p:nvSpPr>
            <p:cNvPr id="15" name="Rechthoek 14">
              <a:extLst>
                <a:ext uri="{FF2B5EF4-FFF2-40B4-BE49-F238E27FC236}">
                  <a16:creationId xmlns:a16="http://schemas.microsoft.com/office/drawing/2014/main" id="{D7CF49F2-CC9E-4A40-9C0D-629EF49697C6}"/>
                </a:ext>
              </a:extLst>
            </p:cNvPr>
            <p:cNvSpPr/>
            <p:nvPr/>
          </p:nvSpPr>
          <p:spPr>
            <a:xfrm>
              <a:off x="4133385" y="1806498"/>
              <a:ext cx="862361" cy="272651"/>
            </a:xfrm>
            <a:prstGeom prst="rect">
              <a:avLst/>
            </a:prstGeom>
            <a:solidFill>
              <a:schemeClr val="tx1">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50" dirty="0">
                  <a:solidFill>
                    <a:schemeClr val="tx1"/>
                  </a:solidFill>
                </a:rPr>
                <a:t>Q1 2020</a:t>
              </a:r>
              <a:endParaRPr lang="nl-NL" sz="1050" dirty="0">
                <a:solidFill>
                  <a:schemeClr val="tx1"/>
                </a:solidFill>
              </a:endParaRPr>
            </a:p>
          </p:txBody>
        </p:sp>
      </p:grpSp>
      <p:pic>
        <p:nvPicPr>
          <p:cNvPr id="6" name="Afbeelding 5">
            <a:extLst>
              <a:ext uri="{FF2B5EF4-FFF2-40B4-BE49-F238E27FC236}">
                <a16:creationId xmlns:a16="http://schemas.microsoft.com/office/drawing/2014/main" id="{273521B5-CCBA-4D4C-84CB-4BE1020AE8EB}"/>
              </a:ext>
            </a:extLst>
          </p:cNvPr>
          <p:cNvPicPr>
            <a:picLocks noChangeAspect="1"/>
          </p:cNvPicPr>
          <p:nvPr/>
        </p:nvPicPr>
        <p:blipFill>
          <a:blip r:embed="rId7"/>
          <a:stretch>
            <a:fillRect/>
          </a:stretch>
        </p:blipFill>
        <p:spPr>
          <a:xfrm>
            <a:off x="332372" y="1675144"/>
            <a:ext cx="5289759" cy="3193327"/>
          </a:xfrm>
          <a:prstGeom prst="rect">
            <a:avLst/>
          </a:prstGeom>
        </p:spPr>
      </p:pic>
      <p:sp>
        <p:nvSpPr>
          <p:cNvPr id="18" name="Rechthoek: afgeronde hoeken 17">
            <a:extLst>
              <a:ext uri="{FF2B5EF4-FFF2-40B4-BE49-F238E27FC236}">
                <a16:creationId xmlns:a16="http://schemas.microsoft.com/office/drawing/2014/main" id="{F9E0EA7F-43E8-440C-ABD9-E3484E45F96B}"/>
              </a:ext>
            </a:extLst>
          </p:cNvPr>
          <p:cNvSpPr/>
          <p:nvPr/>
        </p:nvSpPr>
        <p:spPr>
          <a:xfrm>
            <a:off x="4321969" y="1621631"/>
            <a:ext cx="1514475" cy="3416387"/>
          </a:xfrm>
          <a:prstGeom prst="round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DE6DFABB-F1D2-437E-8BA8-3E7C8CCE818C}"/>
              </a:ext>
            </a:extLst>
          </p:cNvPr>
          <p:cNvSpPr/>
          <p:nvPr/>
        </p:nvSpPr>
        <p:spPr>
          <a:xfrm>
            <a:off x="6115050" y="1910030"/>
            <a:ext cx="2920275" cy="1569660"/>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
                <a:schemeClr val="accent1"/>
              </a:buClr>
              <a:buSzTx/>
              <a:tabLst/>
              <a:defRPr/>
            </a:pPr>
            <a:r>
              <a:rPr lang="nl-NL" sz="1600" b="1" kern="0" dirty="0">
                <a:solidFill>
                  <a:prstClr val="black"/>
                </a:solidFill>
                <a:latin typeface="Verdana" panose="020B0604030504040204" pitchFamily="34" charset="0"/>
                <a:ea typeface="Verdana" panose="020B0604030504040204" pitchFamily="34" charset="0"/>
              </a:rPr>
              <a:t>Doorvoeren van toekomstige kosten of aanpassingen op kostenposten en effect daarvan op (o.a.) de kostprijs</a:t>
            </a:r>
          </a:p>
        </p:txBody>
      </p:sp>
    </p:spTree>
    <p:extLst>
      <p:ext uri="{BB962C8B-B14F-4D97-AF65-F5344CB8AC3E}">
        <p14:creationId xmlns:p14="http://schemas.microsoft.com/office/powerpoint/2010/main" val="41823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58097" y="430928"/>
            <a:ext cx="8584369" cy="469185"/>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buNone/>
            </a:pPr>
            <a:r>
              <a:rPr lang="nl-NL" sz="1800" b="1" dirty="0">
                <a:latin typeface="Verdana" panose="020B0604030504040204" pitchFamily="34" charset="0"/>
                <a:ea typeface="Verdana" panose="020B0604030504040204" pitchFamily="34" charset="0"/>
                <a:cs typeface="Verdana" panose="020B0604030504040204" pitchFamily="34" charset="0"/>
              </a:rPr>
              <a:t>SAMENVATTEND</a:t>
            </a: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lvl="1">
              <a:buClr>
                <a:schemeClr val="accent1"/>
              </a:buClr>
              <a:buFont typeface="Wingdings" panose="05000000000000000000" pitchFamily="2" charset="2"/>
              <a:buChar char="ü"/>
            </a:pPr>
            <a:endParaRPr lang="nl-NL" dirty="0">
              <a:latin typeface="Verdana" panose="020B0604030504040204" pitchFamily="34" charset="0"/>
              <a:ea typeface="Verdana" panose="020B0604030504040204" pitchFamily="34" charset="0"/>
            </a:endParaRPr>
          </a:p>
          <a:p>
            <a:endParaRPr lang="nl-NL" dirty="0">
              <a:latin typeface="Verdana" panose="020B0604030504040204" pitchFamily="34" charset="0"/>
              <a:ea typeface="Verdana" panose="020B0604030504040204" pitchFamily="34" charset="0"/>
            </a:endParaRPr>
          </a:p>
          <a:p>
            <a:endParaRPr lang="nl-NL" dirty="0">
              <a:latin typeface="Verdana" panose="020B0604030504040204" pitchFamily="34" charset="0"/>
              <a:ea typeface="Verdana" panose="020B0604030504040204" pitchFamily="34" charset="0"/>
            </a:endParaRPr>
          </a:p>
          <a:p>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0"/>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75613" y="4712571"/>
            <a:ext cx="959712" cy="327535"/>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pic>
        <p:nvPicPr>
          <p:cNvPr id="3" name="Afbeelding 2">
            <a:extLst>
              <a:ext uri="{FF2B5EF4-FFF2-40B4-BE49-F238E27FC236}">
                <a16:creationId xmlns:a16="http://schemas.microsoft.com/office/drawing/2014/main" id="{F8373308-804F-4AB2-9CBD-CD0D00FE2182}"/>
              </a:ext>
            </a:extLst>
          </p:cNvPr>
          <p:cNvPicPr>
            <a:picLocks noChangeAspect="1"/>
          </p:cNvPicPr>
          <p:nvPr/>
        </p:nvPicPr>
        <p:blipFill>
          <a:blip r:embed="rId4"/>
          <a:stretch>
            <a:fillRect/>
          </a:stretch>
        </p:blipFill>
        <p:spPr>
          <a:xfrm>
            <a:off x="258097" y="1098812"/>
            <a:ext cx="3464919" cy="1951904"/>
          </a:xfrm>
          <a:prstGeom prst="rect">
            <a:avLst/>
          </a:prstGeom>
          <a:ln>
            <a:noFill/>
          </a:ln>
          <a:effectLst>
            <a:outerShdw blurRad="292100" dist="139700" dir="2700000" algn="tl" rotWithShape="0">
              <a:srgbClr val="333333">
                <a:alpha val="65000"/>
              </a:srgbClr>
            </a:outerShdw>
          </a:effectLst>
        </p:spPr>
      </p:pic>
      <p:pic>
        <p:nvPicPr>
          <p:cNvPr id="4" name="Afbeelding 3">
            <a:extLst>
              <a:ext uri="{FF2B5EF4-FFF2-40B4-BE49-F238E27FC236}">
                <a16:creationId xmlns:a16="http://schemas.microsoft.com/office/drawing/2014/main" id="{71587A9C-D78D-4D76-AE28-32FFC7ED650B}"/>
              </a:ext>
            </a:extLst>
          </p:cNvPr>
          <p:cNvPicPr>
            <a:picLocks noChangeAspect="1"/>
          </p:cNvPicPr>
          <p:nvPr/>
        </p:nvPicPr>
        <p:blipFill>
          <a:blip r:embed="rId5"/>
          <a:stretch>
            <a:fillRect/>
          </a:stretch>
        </p:blipFill>
        <p:spPr>
          <a:xfrm>
            <a:off x="2817822" y="1844677"/>
            <a:ext cx="3464918" cy="1951904"/>
          </a:xfrm>
          <a:prstGeom prst="rect">
            <a:avLst/>
          </a:prstGeom>
          <a:ln>
            <a:noFill/>
          </a:ln>
          <a:effectLst>
            <a:outerShdw blurRad="292100" dist="139700" dir="2700000" algn="tl" rotWithShape="0">
              <a:srgbClr val="333333">
                <a:alpha val="65000"/>
              </a:srgbClr>
            </a:outerShdw>
          </a:effectLst>
        </p:spPr>
      </p:pic>
      <p:pic>
        <p:nvPicPr>
          <p:cNvPr id="5" name="Afbeelding 4">
            <a:extLst>
              <a:ext uri="{FF2B5EF4-FFF2-40B4-BE49-F238E27FC236}">
                <a16:creationId xmlns:a16="http://schemas.microsoft.com/office/drawing/2014/main" id="{85CA9F0B-E048-473B-87CD-F77217AECADF}"/>
              </a:ext>
            </a:extLst>
          </p:cNvPr>
          <p:cNvPicPr>
            <a:picLocks noChangeAspect="1"/>
          </p:cNvPicPr>
          <p:nvPr/>
        </p:nvPicPr>
        <p:blipFill>
          <a:blip r:embed="rId6"/>
          <a:stretch>
            <a:fillRect/>
          </a:stretch>
        </p:blipFill>
        <p:spPr>
          <a:xfrm>
            <a:off x="5420986" y="2641275"/>
            <a:ext cx="3464918" cy="19519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392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58097" y="430928"/>
            <a:ext cx="8584369" cy="4369672"/>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buNone/>
            </a:pPr>
            <a:r>
              <a:rPr lang="nl-NL" sz="1800" b="1" dirty="0">
                <a:latin typeface="Verdana" panose="020B0604030504040204" pitchFamily="34" charset="0"/>
                <a:ea typeface="Verdana" panose="020B0604030504040204" pitchFamily="34" charset="0"/>
                <a:cs typeface="Verdana" panose="020B0604030504040204" pitchFamily="34" charset="0"/>
              </a:rPr>
              <a:t>WAAROM MEE DOEN AAN DIT INITIATIEF?</a:t>
            </a: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a:buClr>
                <a:schemeClr val="accent1"/>
              </a:buClr>
              <a:buFont typeface="Wingdings" panose="05000000000000000000" pitchFamily="2" charset="2"/>
              <a:buChar char="ü"/>
            </a:pPr>
            <a:r>
              <a:rPr lang="nl-NL" dirty="0">
                <a:latin typeface="Verdana" panose="020B0604030504040204" pitchFamily="34" charset="0"/>
                <a:ea typeface="Verdana" panose="020B0604030504040204" pitchFamily="34" charset="0"/>
              </a:rPr>
              <a:t>Inzicht in uw kostprijs en ten opzichte van andere schadeherstellers</a:t>
            </a:r>
          </a:p>
          <a:p>
            <a:pPr>
              <a:buClr>
                <a:schemeClr val="accent1"/>
              </a:buClr>
              <a:buFont typeface="Wingdings" panose="05000000000000000000" pitchFamily="2" charset="2"/>
              <a:buChar char="ü"/>
            </a:pPr>
            <a:endParaRPr lang="nl-NL" dirty="0">
              <a:latin typeface="Verdana" panose="020B0604030504040204" pitchFamily="34" charset="0"/>
              <a:ea typeface="Verdana" panose="020B0604030504040204" pitchFamily="34" charset="0"/>
            </a:endParaRPr>
          </a:p>
          <a:p>
            <a:pPr>
              <a:buClr>
                <a:schemeClr val="accent1"/>
              </a:buClr>
              <a:buFont typeface="Wingdings" panose="05000000000000000000" pitchFamily="2" charset="2"/>
              <a:buChar char="ü"/>
            </a:pPr>
            <a:r>
              <a:rPr lang="nl-NL" dirty="0">
                <a:latin typeface="Verdana" panose="020B0604030504040204" pitchFamily="34" charset="0"/>
                <a:ea typeface="Verdana" panose="020B0604030504040204" pitchFamily="34" charset="0"/>
              </a:rPr>
              <a:t>Online Dashboard dat inzicht verschaft in o.a.</a:t>
            </a:r>
          </a:p>
          <a:p>
            <a:pPr lvl="1">
              <a:buClr>
                <a:schemeClr val="accent1"/>
              </a:buClr>
              <a:buFont typeface="Wingdings" panose="05000000000000000000" pitchFamily="2" charset="2"/>
              <a:buChar char="ü"/>
            </a:pPr>
            <a:r>
              <a:rPr lang="nl-NL" dirty="0">
                <a:latin typeface="Verdana" panose="020B0604030504040204" pitchFamily="34" charset="0"/>
                <a:ea typeface="Verdana" panose="020B0604030504040204" pitchFamily="34" charset="0"/>
              </a:rPr>
              <a:t>Jouw positie t.o.v. andere herstellers</a:t>
            </a:r>
          </a:p>
          <a:p>
            <a:pPr lvl="1">
              <a:buClr>
                <a:schemeClr val="accent1"/>
              </a:buClr>
              <a:buFont typeface="Wingdings" panose="05000000000000000000" pitchFamily="2" charset="2"/>
              <a:buChar char="ü"/>
            </a:pPr>
            <a:r>
              <a:rPr lang="nl-NL" dirty="0">
                <a:latin typeface="Verdana" panose="020B0604030504040204" pitchFamily="34" charset="0"/>
                <a:ea typeface="Verdana" panose="020B0604030504040204" pitchFamily="34" charset="0"/>
              </a:rPr>
              <a:t>Kostenstructuur en afwijkingen (plus en min) </a:t>
            </a:r>
          </a:p>
          <a:p>
            <a:pPr lvl="1">
              <a:buClr>
                <a:schemeClr val="accent1"/>
              </a:buClr>
              <a:buFont typeface="Wingdings" panose="05000000000000000000" pitchFamily="2" charset="2"/>
              <a:buChar char="ü"/>
            </a:pPr>
            <a:r>
              <a:rPr lang="nl-NL" dirty="0">
                <a:latin typeface="Verdana" panose="020B0604030504040204" pitchFamily="34" charset="0"/>
                <a:ea typeface="Verdana" panose="020B0604030504040204" pitchFamily="34" charset="0"/>
              </a:rPr>
              <a:t>Mogelijkheid tot bijsturen en resultaatverbetering</a:t>
            </a:r>
          </a:p>
          <a:p>
            <a:pPr>
              <a:buClr>
                <a:schemeClr val="accent1"/>
              </a:buClr>
              <a:buFont typeface="Wingdings" panose="05000000000000000000" pitchFamily="2" charset="2"/>
              <a:buChar char="ü"/>
            </a:pPr>
            <a:endParaRPr lang="nl-NL" dirty="0">
              <a:latin typeface="Verdana" panose="020B0604030504040204" pitchFamily="34" charset="0"/>
              <a:ea typeface="Verdana" panose="020B0604030504040204" pitchFamily="34" charset="0"/>
            </a:endParaRPr>
          </a:p>
          <a:p>
            <a:pPr>
              <a:buClr>
                <a:schemeClr val="accent1"/>
              </a:buClr>
              <a:buFont typeface="Wingdings" panose="05000000000000000000" pitchFamily="2" charset="2"/>
              <a:buChar char="ü"/>
            </a:pPr>
            <a:r>
              <a:rPr lang="nl-NL" dirty="0">
                <a:latin typeface="Verdana" panose="020B0604030504040204" pitchFamily="34" charset="0"/>
                <a:ea typeface="Verdana" panose="020B0604030504040204" pitchFamily="34" charset="0"/>
              </a:rPr>
              <a:t>Middels “</a:t>
            </a:r>
            <a:r>
              <a:rPr lang="nl-NL" dirty="0" err="1">
                <a:latin typeface="Verdana" panose="020B0604030504040204" pitchFamily="34" charset="0"/>
                <a:ea typeface="Verdana" panose="020B0604030504040204" pitchFamily="34" charset="0"/>
              </a:rPr>
              <a:t>What</a:t>
            </a:r>
            <a:r>
              <a:rPr lang="nl-NL" dirty="0">
                <a:latin typeface="Verdana" panose="020B0604030504040204" pitchFamily="34" charset="0"/>
                <a:ea typeface="Verdana" panose="020B0604030504040204" pitchFamily="34" charset="0"/>
              </a:rPr>
              <a:t> </a:t>
            </a:r>
            <a:r>
              <a:rPr lang="nl-NL" dirty="0" err="1">
                <a:latin typeface="Verdana" panose="020B0604030504040204" pitchFamily="34" charset="0"/>
                <a:ea typeface="Verdana" panose="020B0604030504040204" pitchFamily="34" charset="0"/>
              </a:rPr>
              <a:t>if</a:t>
            </a:r>
            <a:r>
              <a:rPr lang="nl-NL" dirty="0">
                <a:latin typeface="Verdana" panose="020B0604030504040204" pitchFamily="34" charset="0"/>
                <a:ea typeface="Verdana" panose="020B0604030504040204" pitchFamily="34" charset="0"/>
              </a:rPr>
              <a:t>” inzicht in effect van toekomstige investeringen op kostprijs</a:t>
            </a:r>
          </a:p>
          <a:p>
            <a:pPr>
              <a:buClr>
                <a:schemeClr val="accent1"/>
              </a:buClr>
              <a:buFont typeface="Wingdings" panose="05000000000000000000" pitchFamily="2" charset="2"/>
              <a:buChar char="ü"/>
            </a:pPr>
            <a:endParaRPr lang="nl-NL" dirty="0">
              <a:latin typeface="Verdana" panose="020B0604030504040204" pitchFamily="34" charset="0"/>
              <a:ea typeface="Verdana" panose="020B0604030504040204" pitchFamily="34" charset="0"/>
            </a:endParaRPr>
          </a:p>
          <a:p>
            <a:pPr>
              <a:buClr>
                <a:schemeClr val="accent1"/>
              </a:buClr>
              <a:buFont typeface="Wingdings" panose="05000000000000000000" pitchFamily="2" charset="2"/>
              <a:buChar char="ü"/>
            </a:pPr>
            <a:r>
              <a:rPr lang="nl-NL" dirty="0">
                <a:latin typeface="Verdana" panose="020B0604030504040204" pitchFamily="34" charset="0"/>
                <a:ea typeface="Verdana" panose="020B0604030504040204" pitchFamily="34" charset="0"/>
              </a:rPr>
              <a:t>Opbouw naar branchecijfers schadeherstel </a:t>
            </a:r>
          </a:p>
          <a:p>
            <a:pPr lvl="1">
              <a:buClr>
                <a:schemeClr val="accent1"/>
              </a:buClr>
              <a:buFont typeface="Wingdings" panose="05000000000000000000" pitchFamily="2" charset="2"/>
              <a:buChar char="ü"/>
            </a:pPr>
            <a:r>
              <a:rPr lang="nl-NL" dirty="0">
                <a:latin typeface="Verdana" panose="020B0604030504040204" pitchFamily="34" charset="0"/>
                <a:ea typeface="Verdana" panose="020B0604030504040204" pitchFamily="34" charset="0"/>
              </a:rPr>
              <a:t>Inzicht in cijfers van totale bedrijfstak </a:t>
            </a:r>
          </a:p>
          <a:p>
            <a:pPr lvl="1">
              <a:buClr>
                <a:schemeClr val="accent1"/>
              </a:buClr>
              <a:buFont typeface="Wingdings" panose="05000000000000000000" pitchFamily="2" charset="2"/>
              <a:buChar char="ü"/>
            </a:pPr>
            <a:r>
              <a:rPr lang="nl-NL" dirty="0">
                <a:latin typeface="Verdana" panose="020B0604030504040204" pitchFamily="34" charset="0"/>
                <a:ea typeface="Verdana" panose="020B0604030504040204" pitchFamily="34" charset="0"/>
              </a:rPr>
              <a:t>Inzicht in financiële trends en ontwikkelingen binnen de sector (lonen, opleidingen, investeringen)</a:t>
            </a:r>
          </a:p>
          <a:p>
            <a:pPr lvl="1">
              <a:buClr>
                <a:schemeClr val="accent1"/>
              </a:buClr>
              <a:buFont typeface="Wingdings" panose="05000000000000000000" pitchFamily="2" charset="2"/>
              <a:buChar char="ü"/>
            </a:pPr>
            <a:r>
              <a:rPr lang="nl-NL" dirty="0">
                <a:latin typeface="Verdana" panose="020B0604030504040204" pitchFamily="34" charset="0"/>
                <a:ea typeface="Verdana" panose="020B0604030504040204" pitchFamily="34" charset="0"/>
              </a:rPr>
              <a:t>Meten = weten, cijfermatig inzicht in professioneel netwerk schadeherstel</a:t>
            </a:r>
          </a:p>
          <a:p>
            <a:pPr lvl="1">
              <a:buClr>
                <a:schemeClr val="accent1"/>
              </a:buClr>
              <a:buFont typeface="Wingdings" panose="05000000000000000000" pitchFamily="2" charset="2"/>
              <a:buChar char="ü"/>
            </a:pPr>
            <a:r>
              <a:rPr lang="nl-NL" dirty="0">
                <a:latin typeface="Verdana" panose="020B0604030504040204" pitchFamily="34" charset="0"/>
                <a:ea typeface="Verdana" panose="020B0604030504040204" pitchFamily="34" charset="0"/>
              </a:rPr>
              <a:t>Alleen succesvol in collectief verband</a:t>
            </a:r>
          </a:p>
          <a:p>
            <a:pPr lvl="1">
              <a:buClr>
                <a:schemeClr val="accent1"/>
              </a:buClr>
              <a:buFont typeface="Wingdings" panose="05000000000000000000" pitchFamily="2" charset="2"/>
              <a:buChar char="ü"/>
            </a:pPr>
            <a:endParaRPr lang="nl-NL" dirty="0">
              <a:latin typeface="Verdana" panose="020B0604030504040204" pitchFamily="34" charset="0"/>
              <a:ea typeface="Verdana" panose="020B0604030504040204" pitchFamily="34" charset="0"/>
            </a:endParaRPr>
          </a:p>
          <a:p>
            <a:endParaRPr lang="nl-NL" dirty="0">
              <a:latin typeface="Verdana" panose="020B0604030504040204" pitchFamily="34" charset="0"/>
              <a:ea typeface="Verdana" panose="020B0604030504040204" pitchFamily="34" charset="0"/>
            </a:endParaRPr>
          </a:p>
          <a:p>
            <a:endParaRPr lang="nl-NL" dirty="0">
              <a:latin typeface="Verdana" panose="020B0604030504040204" pitchFamily="34" charset="0"/>
              <a:ea typeface="Verdana" panose="020B0604030504040204" pitchFamily="34" charset="0"/>
            </a:endParaRPr>
          </a:p>
          <a:p>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0"/>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75613" y="4712571"/>
            <a:ext cx="959712" cy="327535"/>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396918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58097" y="430928"/>
            <a:ext cx="8454723" cy="4369672"/>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1800" b="1" dirty="0">
                <a:latin typeface="Verdana" panose="020B0604030504040204" pitchFamily="34" charset="0"/>
                <a:ea typeface="Verdana" panose="020B0604030504040204" pitchFamily="34" charset="0"/>
              </a:rPr>
              <a:t>Belangrijk moment want…</a:t>
            </a:r>
          </a:p>
          <a:p>
            <a:pPr marL="0" indent="0">
              <a:buNone/>
            </a:pPr>
            <a:endParaRPr lang="nl-NL" sz="1800" b="1" dirty="0">
              <a:latin typeface="Verdana" panose="020B0604030504040204" pitchFamily="34" charset="0"/>
              <a:ea typeface="Verdana" panose="020B0604030504040204" pitchFamily="34" charset="0"/>
            </a:endParaRPr>
          </a:p>
          <a:p>
            <a:pPr marL="0" indent="0">
              <a:lnSpc>
                <a:spcPct val="150000"/>
              </a:lnSpc>
              <a:buNone/>
            </a:pPr>
            <a:r>
              <a:rPr lang="nl-NL" sz="1800" dirty="0">
                <a:latin typeface="Verdana" panose="020B0604030504040204" pitchFamily="34" charset="0"/>
                <a:ea typeface="Verdana" panose="020B0604030504040204" pitchFamily="34" charset="0"/>
              </a:rPr>
              <a:t>	Alleen interessant bij voldoende animo, doelstelling minimaal 100+ 	deelnemers. Hoe groter de groep hoe scherper de 	vergelijkingsmogelijkheden en de representativiteit voor de branche</a:t>
            </a:r>
          </a:p>
          <a:p>
            <a:endParaRPr lang="nl-NL" sz="1400" b="1"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0"/>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75613" y="4712571"/>
            <a:ext cx="959712" cy="327535"/>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219247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58097" y="430928"/>
            <a:ext cx="8584369" cy="4369672"/>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buNone/>
            </a:pPr>
            <a:r>
              <a:rPr lang="nl-NL" sz="1800" b="1" dirty="0">
                <a:latin typeface="Verdana" panose="020B0604030504040204" pitchFamily="34" charset="0"/>
                <a:ea typeface="Verdana" panose="020B0604030504040204" pitchFamily="34" charset="0"/>
                <a:cs typeface="Verdana" panose="020B0604030504040204" pitchFamily="34" charset="0"/>
              </a:rPr>
              <a:t>JAARLIJKSE EXTRA BIJDRAGE AAN DEELNEMERS</a:t>
            </a: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endParaRPr lang="nl-NL" sz="1400" b="1" dirty="0">
              <a:latin typeface="Verdana" panose="020B0604030504040204" pitchFamily="34" charset="0"/>
              <a:ea typeface="Verdana" panose="020B0604030504040204" pitchFamily="34" charset="0"/>
              <a:cs typeface="Verdana" panose="020B0604030504040204" pitchFamily="34" charset="0"/>
            </a:endParaRPr>
          </a:p>
          <a:p>
            <a:pPr>
              <a:buClr>
                <a:schemeClr val="accent1"/>
              </a:buClr>
              <a:buFont typeface="Wingdings" panose="05000000000000000000" pitchFamily="2" charset="2"/>
              <a:buChar char="ü"/>
            </a:pPr>
            <a:r>
              <a:rPr lang="nl-NL" sz="1600" dirty="0">
                <a:latin typeface="Verdana" panose="020B0604030504040204" pitchFamily="34" charset="0"/>
                <a:ea typeface="Verdana" panose="020B0604030504040204" pitchFamily="34" charset="0"/>
              </a:rPr>
              <a:t>Het wordt een betaalde dienst, dus niet gefinancierd uit huidige contributie</a:t>
            </a:r>
          </a:p>
          <a:p>
            <a:pPr>
              <a:buClr>
                <a:schemeClr val="accent1"/>
              </a:buClr>
              <a:buFont typeface="Wingdings" panose="05000000000000000000" pitchFamily="2" charset="2"/>
              <a:buChar char="ü"/>
            </a:pPr>
            <a:endParaRPr lang="nl-NL" sz="1600" dirty="0">
              <a:latin typeface="Verdana" panose="020B0604030504040204" pitchFamily="34" charset="0"/>
              <a:ea typeface="Verdana" panose="020B0604030504040204" pitchFamily="34" charset="0"/>
            </a:endParaRPr>
          </a:p>
          <a:p>
            <a:pPr>
              <a:buClr>
                <a:schemeClr val="accent1"/>
              </a:buClr>
              <a:buFont typeface="Wingdings" panose="05000000000000000000" pitchFamily="2" charset="2"/>
              <a:buChar char="ü"/>
            </a:pPr>
            <a:r>
              <a:rPr lang="nl-NL" sz="1600" dirty="0">
                <a:latin typeface="Verdana" panose="020B0604030504040204" pitchFamily="34" charset="0"/>
                <a:ea typeface="Verdana" panose="020B0604030504040204" pitchFamily="34" charset="0"/>
              </a:rPr>
              <a:t>Reacties zijn uitermate positief maar wie ‘stapt er in’?</a:t>
            </a:r>
          </a:p>
          <a:p>
            <a:pPr>
              <a:buClr>
                <a:schemeClr val="accent1"/>
              </a:buClr>
              <a:buFont typeface="Wingdings" panose="05000000000000000000" pitchFamily="2" charset="2"/>
              <a:buChar char="ü"/>
            </a:pPr>
            <a:endParaRPr lang="nl-NL" sz="1600" dirty="0">
              <a:latin typeface="Verdana" panose="020B0604030504040204" pitchFamily="34" charset="0"/>
              <a:ea typeface="Verdana" panose="020B0604030504040204" pitchFamily="34" charset="0"/>
            </a:endParaRPr>
          </a:p>
          <a:p>
            <a:pPr>
              <a:buClr>
                <a:schemeClr val="accent1"/>
              </a:buClr>
              <a:buFont typeface="Wingdings" panose="05000000000000000000" pitchFamily="2" charset="2"/>
              <a:buChar char="ü"/>
            </a:pPr>
            <a:r>
              <a:rPr lang="nl-NL" sz="1600" dirty="0">
                <a:latin typeface="Verdana" panose="020B0604030504040204" pitchFamily="34" charset="0"/>
                <a:ea typeface="Verdana" panose="020B0604030504040204" pitchFamily="34" charset="0"/>
              </a:rPr>
              <a:t>€575 - €650 per jaar per vestiging / €50 per maand </a:t>
            </a:r>
          </a:p>
          <a:p>
            <a:pPr marL="363716" lvl="1" indent="0">
              <a:buClr>
                <a:schemeClr val="accent1"/>
              </a:buClr>
              <a:buNone/>
            </a:pPr>
            <a:endParaRPr lang="nl-NL" sz="1600" dirty="0">
              <a:latin typeface="Verdana" panose="020B0604030504040204" pitchFamily="34" charset="0"/>
              <a:ea typeface="Verdana" panose="020B0604030504040204" pitchFamily="34" charset="0"/>
            </a:endParaRPr>
          </a:p>
          <a:p>
            <a:pPr marL="363716" lvl="1" indent="0">
              <a:buClr>
                <a:schemeClr val="accent1"/>
              </a:buClr>
              <a:buNone/>
            </a:pPr>
            <a:r>
              <a:rPr lang="nl-NL" sz="1100" dirty="0">
                <a:latin typeface="Verdana" panose="020B0604030504040204" pitchFamily="34" charset="0"/>
                <a:ea typeface="Verdana" panose="020B0604030504040204" pitchFamily="34" charset="0"/>
              </a:rPr>
              <a:t>staffel indien meerderde vestigingen binnen hetzelfde concern</a:t>
            </a:r>
            <a:endParaRPr lang="nl-NL" sz="1600" dirty="0">
              <a:latin typeface="Verdana" panose="020B0604030504040204" pitchFamily="34" charset="0"/>
              <a:ea typeface="Verdana" panose="020B0604030504040204" pitchFamily="34" charset="0"/>
            </a:endParaRPr>
          </a:p>
          <a:p>
            <a:pPr marL="0" indent="0">
              <a:buClr>
                <a:schemeClr val="accent1"/>
              </a:buClr>
              <a:buNone/>
            </a:pPr>
            <a:r>
              <a:rPr lang="nl-NL" sz="1600" dirty="0">
                <a:latin typeface="Verdana" panose="020B0604030504040204" pitchFamily="34" charset="0"/>
                <a:ea typeface="Verdana" panose="020B0604030504040204" pitchFamily="34" charset="0"/>
              </a:rPr>
              <a:t>	</a:t>
            </a:r>
            <a:r>
              <a:rPr lang="nl-NL" sz="1100" dirty="0">
                <a:latin typeface="Verdana" panose="020B0604030504040204" pitchFamily="34" charset="0"/>
                <a:ea typeface="Verdana" panose="020B0604030504040204" pitchFamily="34" charset="0"/>
              </a:rPr>
              <a:t>1x per kwartaal uitvraag en resultaten in rapport en benchmark in dashboard</a:t>
            </a:r>
          </a:p>
          <a:p>
            <a:endParaRPr lang="nl-NL" dirty="0">
              <a:latin typeface="Verdana" panose="020B0604030504040204" pitchFamily="34" charset="0"/>
              <a:ea typeface="Verdana" panose="020B0604030504040204" pitchFamily="34" charset="0"/>
            </a:endParaRPr>
          </a:p>
          <a:p>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0"/>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75613" y="4712571"/>
            <a:ext cx="959712" cy="327535"/>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114196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58097" y="430928"/>
            <a:ext cx="8584369" cy="4369672"/>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buNone/>
            </a:pPr>
            <a:r>
              <a:rPr lang="nl-NL" sz="1800" b="1" dirty="0">
                <a:latin typeface="Verdana" panose="020B0604030504040204" pitchFamily="34" charset="0"/>
                <a:ea typeface="Verdana" panose="020B0604030504040204" pitchFamily="34" charset="0"/>
                <a:cs typeface="Verdana" panose="020B0604030504040204" pitchFamily="34" charset="0"/>
              </a:rPr>
              <a:t>VOLGENDE STAPPEN</a:t>
            </a:r>
            <a:endParaRPr lang="nl-NL"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400" b="1" dirty="0">
              <a:latin typeface="Verdana" panose="020B0604030504040204" pitchFamily="34" charset="0"/>
              <a:ea typeface="Verdana" panose="020B0604030504040204" pitchFamily="34" charset="0"/>
              <a:cs typeface="Verdana" panose="020B0604030504040204" pitchFamily="34" charset="0"/>
            </a:endParaRPr>
          </a:p>
          <a:p>
            <a:pPr>
              <a:buClr>
                <a:schemeClr val="accent1"/>
              </a:buClr>
              <a:buFont typeface="Wingdings" panose="05000000000000000000" pitchFamily="2" charset="2"/>
              <a:buChar char="ü"/>
            </a:pPr>
            <a:r>
              <a:rPr lang="nl-NL" sz="1600" dirty="0">
                <a:latin typeface="Verdana" panose="020B0604030504040204" pitchFamily="34" charset="0"/>
                <a:ea typeface="Verdana" panose="020B0604030504040204" pitchFamily="34" charset="0"/>
              </a:rPr>
              <a:t>Q4 Go / No Go beslissing</a:t>
            </a:r>
          </a:p>
          <a:p>
            <a:pPr>
              <a:buClr>
                <a:schemeClr val="accent1"/>
              </a:buClr>
              <a:buFont typeface="Wingdings" panose="05000000000000000000" pitchFamily="2" charset="2"/>
              <a:buChar char="ü"/>
            </a:pPr>
            <a:endParaRPr lang="nl-NL" sz="1600" dirty="0">
              <a:latin typeface="Verdana" panose="020B0604030504040204" pitchFamily="34" charset="0"/>
              <a:ea typeface="Verdana" panose="020B0604030504040204" pitchFamily="34" charset="0"/>
            </a:endParaRPr>
          </a:p>
          <a:p>
            <a:pPr>
              <a:buClr>
                <a:schemeClr val="accent1"/>
              </a:buClr>
              <a:buFont typeface="Wingdings" panose="05000000000000000000" pitchFamily="2" charset="2"/>
              <a:buChar char="ü"/>
            </a:pPr>
            <a:r>
              <a:rPr lang="nl-NL" sz="1600" dirty="0">
                <a:latin typeface="Verdana" panose="020B0604030504040204" pitchFamily="34" charset="0"/>
                <a:ea typeface="Verdana" panose="020B0604030504040204" pitchFamily="34" charset="0"/>
              </a:rPr>
              <a:t>Projectgroep samenstelling</a:t>
            </a:r>
          </a:p>
          <a:p>
            <a:pPr>
              <a:buClr>
                <a:schemeClr val="accent1"/>
              </a:buClr>
              <a:buFont typeface="Wingdings" panose="05000000000000000000" pitchFamily="2" charset="2"/>
              <a:buChar char="ü"/>
            </a:pPr>
            <a:endParaRPr lang="nl-NL" sz="1600" dirty="0">
              <a:latin typeface="Verdana" panose="020B0604030504040204" pitchFamily="34" charset="0"/>
              <a:ea typeface="Verdana" panose="020B0604030504040204" pitchFamily="34" charset="0"/>
            </a:endParaRPr>
          </a:p>
          <a:p>
            <a:pPr>
              <a:buClr>
                <a:schemeClr val="accent1"/>
              </a:buClr>
              <a:buFont typeface="Wingdings" panose="05000000000000000000" pitchFamily="2" charset="2"/>
              <a:buChar char="ü"/>
            </a:pPr>
            <a:r>
              <a:rPr lang="nl-NL" sz="1600" dirty="0">
                <a:latin typeface="Verdana" panose="020B0604030504040204" pitchFamily="34" charset="0"/>
                <a:ea typeface="Verdana" panose="020B0604030504040204" pitchFamily="34" charset="0"/>
              </a:rPr>
              <a:t>Start voorjaar 2020</a:t>
            </a:r>
          </a:p>
          <a:p>
            <a:pPr>
              <a:buClr>
                <a:schemeClr val="accent1"/>
              </a:buClr>
              <a:buFont typeface="Wingdings" panose="05000000000000000000" pitchFamily="2" charset="2"/>
              <a:buChar char="ü"/>
            </a:pPr>
            <a:endParaRPr lang="nl-NL" sz="1600" dirty="0">
              <a:latin typeface="Verdana" panose="020B0604030504040204" pitchFamily="34" charset="0"/>
              <a:ea typeface="Verdana" panose="020B0604030504040204" pitchFamily="34" charset="0"/>
            </a:endParaRPr>
          </a:p>
          <a:p>
            <a:pPr>
              <a:buClr>
                <a:schemeClr val="accent1"/>
              </a:buClr>
              <a:buFont typeface="Wingdings" panose="05000000000000000000" pitchFamily="2" charset="2"/>
              <a:buChar char="ü"/>
            </a:pPr>
            <a:r>
              <a:rPr lang="nl-NL" sz="1600" dirty="0">
                <a:latin typeface="Verdana" panose="020B0604030504040204" pitchFamily="34" charset="0"/>
                <a:ea typeface="Verdana" panose="020B0604030504040204" pitchFamily="34" charset="0"/>
              </a:rPr>
              <a:t>Gebruikersgroep voor doorontwikkeling</a:t>
            </a:r>
          </a:p>
          <a:p>
            <a:pPr>
              <a:buClr>
                <a:schemeClr val="accent1"/>
              </a:buClr>
              <a:buFont typeface="Wingdings" panose="05000000000000000000" pitchFamily="2" charset="2"/>
              <a:buChar char="ü"/>
            </a:pPr>
            <a:endParaRPr lang="nl-NL" sz="1600" dirty="0">
              <a:latin typeface="Verdana" panose="020B0604030504040204" pitchFamily="34" charset="0"/>
              <a:ea typeface="Verdana" panose="020B0604030504040204" pitchFamily="34" charset="0"/>
            </a:endParaRPr>
          </a:p>
          <a:p>
            <a:pPr>
              <a:buClr>
                <a:schemeClr val="accent1"/>
              </a:buClr>
              <a:buFont typeface="Wingdings" panose="05000000000000000000" pitchFamily="2" charset="2"/>
              <a:buChar char="ü"/>
            </a:pPr>
            <a:r>
              <a:rPr lang="nl-NL" sz="1600" dirty="0">
                <a:latin typeface="Verdana" panose="020B0604030504040204" pitchFamily="34" charset="0"/>
                <a:ea typeface="Verdana" panose="020B0604030504040204" pitchFamily="34" charset="0"/>
              </a:rPr>
              <a:t>Bijeenkomsten gericht op financiële proces en bedrijfsvoering</a:t>
            </a:r>
          </a:p>
          <a:p>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0"/>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75613" y="4712571"/>
            <a:ext cx="959712" cy="327535"/>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Tree>
    <p:extLst>
      <p:ext uri="{BB962C8B-B14F-4D97-AF65-F5344CB8AC3E}">
        <p14:creationId xmlns:p14="http://schemas.microsoft.com/office/powerpoint/2010/main" val="163327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jdelijke aanduiding voor inhoud 13">
            <a:extLst>
              <a:ext uri="{FF2B5EF4-FFF2-40B4-BE49-F238E27FC236}">
                <a16:creationId xmlns:a16="http://schemas.microsoft.com/office/drawing/2014/main" id="{69A4669D-7402-4AEC-82B2-780D15357C8C}"/>
              </a:ext>
            </a:extLst>
          </p:cNvPr>
          <p:cNvSpPr txBox="1">
            <a:spLocks/>
          </p:cNvSpPr>
          <p:nvPr/>
        </p:nvSpPr>
        <p:spPr>
          <a:xfrm>
            <a:off x="258097" y="430928"/>
            <a:ext cx="5228303" cy="4369672"/>
          </a:xfrm>
          <a:prstGeom prst="rect">
            <a:avLst/>
          </a:prstGeom>
        </p:spPr>
        <p:txBody>
          <a:bodyPr lIns="36000" tIns="36000" rIns="36000" bIns="36000">
            <a:noAutofit/>
          </a:bodyPr>
          <a:lstStyle>
            <a:lvl1pPr marL="272787" indent="-27278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1pPr>
            <a:lvl2pPr marL="591038" indent="-227322"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2pPr>
            <a:lvl3pPr marL="90928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3pPr>
            <a:lvl4pPr marL="1273003"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4pPr>
            <a:lvl5pPr marL="1636718" indent="-181857" algn="l" defTabSz="363715" rtl="0" eaLnBrk="1" fontAlgn="base" hangingPunct="1">
              <a:spcBef>
                <a:spcPct val="20000"/>
              </a:spcBef>
              <a:spcAft>
                <a:spcPct val="0"/>
              </a:spcAft>
              <a:buFont typeface="Arial" charset="0"/>
              <a:buChar char="»"/>
              <a:defRPr sz="1200" kern="1200">
                <a:solidFill>
                  <a:schemeClr val="tx1"/>
                </a:solidFill>
                <a:latin typeface="+mn-lt"/>
                <a:ea typeface="Helvetica Neue" charset="0"/>
                <a:cs typeface="Helvetica Neue"/>
              </a:defRPr>
            </a:lvl5pPr>
            <a:lvl6pPr marL="2000433" indent="-181857" algn="l" defTabSz="363715" rtl="0" eaLnBrk="1" latinLnBrk="0" hangingPunct="1">
              <a:spcBef>
                <a:spcPct val="20000"/>
              </a:spcBef>
              <a:buFont typeface="Arial"/>
              <a:buChar char="•"/>
              <a:defRPr sz="1591" kern="1200">
                <a:solidFill>
                  <a:schemeClr val="tx1"/>
                </a:solidFill>
                <a:latin typeface="+mn-lt"/>
                <a:ea typeface="+mn-ea"/>
                <a:cs typeface="+mn-cs"/>
              </a:defRPr>
            </a:lvl6pPr>
            <a:lvl7pPr marL="2364149" indent="-181857" algn="l" defTabSz="363715" rtl="0" eaLnBrk="1" latinLnBrk="0" hangingPunct="1">
              <a:spcBef>
                <a:spcPct val="20000"/>
              </a:spcBef>
              <a:buFont typeface="Arial"/>
              <a:buChar char="•"/>
              <a:defRPr sz="1591" kern="1200">
                <a:solidFill>
                  <a:schemeClr val="tx1"/>
                </a:solidFill>
                <a:latin typeface="+mn-lt"/>
                <a:ea typeface="+mn-ea"/>
                <a:cs typeface="+mn-cs"/>
              </a:defRPr>
            </a:lvl7pPr>
            <a:lvl8pPr marL="2727864" indent="-181857" algn="l" defTabSz="363715" rtl="0" eaLnBrk="1" latinLnBrk="0" hangingPunct="1">
              <a:spcBef>
                <a:spcPct val="20000"/>
              </a:spcBef>
              <a:buFont typeface="Arial"/>
              <a:buChar char="•"/>
              <a:defRPr sz="1591" kern="1200">
                <a:solidFill>
                  <a:schemeClr val="tx1"/>
                </a:solidFill>
                <a:latin typeface="+mn-lt"/>
                <a:ea typeface="+mn-ea"/>
                <a:cs typeface="+mn-cs"/>
              </a:defRPr>
            </a:lvl8pPr>
            <a:lvl9pPr marL="3091579" indent="-181857" algn="l" defTabSz="363715" rtl="0" eaLnBrk="1" latinLnBrk="0" hangingPunct="1">
              <a:spcBef>
                <a:spcPct val="20000"/>
              </a:spcBef>
              <a:buFont typeface="Arial"/>
              <a:buChar char="•"/>
              <a:defRPr sz="1591" kern="1200">
                <a:solidFill>
                  <a:schemeClr val="tx1"/>
                </a:solidFill>
                <a:latin typeface="+mn-lt"/>
                <a:ea typeface="+mn-ea"/>
                <a:cs typeface="+mn-cs"/>
              </a:defRPr>
            </a:lvl9pPr>
          </a:lstStyle>
          <a:p>
            <a:pPr marL="0" indent="0">
              <a:lnSpc>
                <a:spcPct val="150000"/>
              </a:lnSpc>
              <a:buNone/>
            </a:pPr>
            <a:r>
              <a:rPr lang="nl-NL" sz="1800" b="1" dirty="0">
                <a:latin typeface="Verdana" panose="020B0604030504040204" pitchFamily="34" charset="0"/>
                <a:ea typeface="Verdana" panose="020B0604030504040204" pitchFamily="34" charset="0"/>
                <a:cs typeface="Verdana" panose="020B0604030504040204" pitchFamily="34" charset="0"/>
              </a:rPr>
              <a:t>HOE DENKT U OVER DIT VOORSTEL?</a:t>
            </a:r>
            <a:endParaRPr lang="nl-NL"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nl-NL" dirty="0">
              <a:latin typeface="Verdana" panose="020B0604030504040204" pitchFamily="34" charset="0"/>
              <a:ea typeface="Verdana" panose="020B0604030504040204" pitchFamily="34" charset="0"/>
            </a:endParaRPr>
          </a:p>
          <a:p>
            <a:pPr marL="0" indent="0">
              <a:buNone/>
            </a:pPr>
            <a:endParaRPr lang="nl-NL" dirty="0">
              <a:latin typeface="Verdana" panose="020B0604030504040204" pitchFamily="34" charset="0"/>
              <a:ea typeface="Verdana" panose="020B0604030504040204" pitchFamily="34" charset="0"/>
            </a:endParaRPr>
          </a:p>
          <a:p>
            <a:pPr marL="0" indent="0">
              <a:buNone/>
            </a:pPr>
            <a:endParaRPr lang="nl-NL" dirty="0">
              <a:latin typeface="Verdana" panose="020B0604030504040204" pitchFamily="34" charset="0"/>
              <a:ea typeface="Verdana" panose="020B0604030504040204" pitchFamily="34" charset="0"/>
            </a:endParaRPr>
          </a:p>
          <a:p>
            <a:endParaRPr lang="nl-NL" dirty="0">
              <a:latin typeface="Verdana" panose="020B0604030504040204" pitchFamily="34" charset="0"/>
              <a:ea typeface="Verdana" panose="020B0604030504040204" pitchFamily="34" charset="0"/>
            </a:endParaRPr>
          </a:p>
          <a:p>
            <a:pPr marL="0" indent="0">
              <a:buNone/>
            </a:pPr>
            <a:endParaRPr lang="nl-NL" dirty="0">
              <a:latin typeface="Verdana" panose="020B0604030504040204" pitchFamily="34" charset="0"/>
              <a:ea typeface="Verdana" panose="020B0604030504040204" pitchFamily="34" charset="0"/>
            </a:endParaRPr>
          </a:p>
          <a:p>
            <a:pPr marL="0" indent="0" algn="ctr">
              <a:buNone/>
            </a:pPr>
            <a:r>
              <a:rPr lang="nl-NL" sz="1800" b="1" dirty="0">
                <a:solidFill>
                  <a:srgbClr val="FF0000"/>
                </a:solidFill>
                <a:latin typeface="Verdana" panose="020B0604030504040204" pitchFamily="34" charset="0"/>
                <a:ea typeface="Verdana" panose="020B0604030504040204" pitchFamily="34" charset="0"/>
              </a:rPr>
              <a:t>Enkele vragen hierover </a:t>
            </a:r>
            <a:r>
              <a:rPr lang="nl-NL" sz="1800" b="1">
                <a:solidFill>
                  <a:srgbClr val="FF0000"/>
                </a:solidFill>
                <a:latin typeface="Verdana" panose="020B0604030504040204" pitchFamily="34" charset="0"/>
                <a:ea typeface="Verdana" panose="020B0604030504040204" pitchFamily="34" charset="0"/>
              </a:rPr>
              <a:t>ontvangt u morgen van ons </a:t>
            </a:r>
            <a:r>
              <a:rPr lang="nl-NL" sz="1800" b="1" dirty="0">
                <a:solidFill>
                  <a:srgbClr val="FF0000"/>
                </a:solidFill>
                <a:latin typeface="Verdana" panose="020B0604030504040204" pitchFamily="34" charset="0"/>
                <a:ea typeface="Verdana" panose="020B0604030504040204" pitchFamily="34" charset="0"/>
              </a:rPr>
              <a:t>in de evaluatie. </a:t>
            </a:r>
          </a:p>
          <a:p>
            <a:pPr marL="0" indent="0" algn="ctr">
              <a:buNone/>
            </a:pPr>
            <a:endParaRPr lang="nl-NL" sz="1800" b="1" dirty="0">
              <a:solidFill>
                <a:srgbClr val="FF0000"/>
              </a:solidFill>
              <a:latin typeface="Verdana" panose="020B0604030504040204" pitchFamily="34" charset="0"/>
              <a:ea typeface="Verdana" panose="020B0604030504040204" pitchFamily="34" charset="0"/>
            </a:endParaRPr>
          </a:p>
          <a:p>
            <a:pPr marL="0" indent="0" algn="ctr">
              <a:buNone/>
            </a:pPr>
            <a:r>
              <a:rPr lang="nl-NL" sz="1800" b="1" dirty="0">
                <a:solidFill>
                  <a:srgbClr val="FF0000"/>
                </a:solidFill>
                <a:latin typeface="Verdana" panose="020B0604030504040204" pitchFamily="34" charset="0"/>
                <a:ea typeface="Verdana" panose="020B0604030504040204" pitchFamily="34" charset="0"/>
              </a:rPr>
              <a:t>Dus erg belangrijk dat u deze invult </a:t>
            </a:r>
            <a:r>
              <a:rPr lang="nl-NL" sz="2000" b="1" dirty="0">
                <a:solidFill>
                  <a:srgbClr val="FF0000"/>
                </a:solidFill>
                <a:latin typeface="Verdana" panose="020B0604030504040204" pitchFamily="34" charset="0"/>
                <a:ea typeface="Verdana" panose="020B0604030504040204" pitchFamily="34" charset="0"/>
                <a:sym typeface="Wingdings" panose="05000000000000000000" pitchFamily="2" charset="2"/>
              </a:rPr>
              <a:t></a:t>
            </a:r>
            <a:endParaRPr lang="nl-NL" sz="1800" b="1" dirty="0">
              <a:solidFill>
                <a:srgbClr val="FF0000"/>
              </a:solidFill>
              <a:latin typeface="Verdana" panose="020B0604030504040204" pitchFamily="34" charset="0"/>
              <a:ea typeface="Verdana" panose="020B0604030504040204" pitchFamily="34" charset="0"/>
            </a:endParaRPr>
          </a:p>
          <a:p>
            <a:endParaRPr lang="nl-NL" sz="1400" b="1" dirty="0">
              <a:latin typeface="Verdana" panose="020B0604030504040204" pitchFamily="34" charset="0"/>
              <a:ea typeface="Verdana" panose="020B0604030504040204" pitchFamily="34" charset="0"/>
              <a:cs typeface="Verdana" panose="020B0604030504040204" pitchFamily="34" charset="0"/>
            </a:endParaRPr>
          </a:p>
          <a:p>
            <a:pPr>
              <a:lnSpc>
                <a:spcPct val="150000"/>
              </a:lnSpc>
              <a:buClr>
                <a:srgbClr val="C1001F"/>
              </a:buClr>
              <a:buFont typeface="Wingdings" panose="05000000000000000000" pitchFamily="2" charset="2"/>
              <a:buChar char="ü"/>
            </a:pPr>
            <a:endParaRPr lang="nl-NL" sz="1600" b="1" dirty="0">
              <a:latin typeface="Verdana" panose="020B0604030504040204" pitchFamily="34" charset="0"/>
              <a:ea typeface="Verdana" panose="020B0604030504040204" pitchFamily="34" charset="0"/>
              <a:cs typeface="Verdana" panose="020B0604030504040204" pitchFamily="34" charset="0"/>
            </a:endParaRPr>
          </a:p>
          <a:p>
            <a:pPr marL="0" indent="0">
              <a:lnSpc>
                <a:spcPct val="150000"/>
              </a:lnSpc>
              <a:buNone/>
            </a:pPr>
            <a:endParaRPr lang="nl-NL" sz="1600" b="1"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255D44FE-457E-47BC-8C89-91A67055754A}"/>
              </a:ext>
            </a:extLst>
          </p:cNvPr>
          <p:cNvSpPr/>
          <p:nvPr/>
        </p:nvSpPr>
        <p:spPr>
          <a:xfrm>
            <a:off x="0" y="0"/>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9FF0C6F7-F91F-4F2C-A2B6-3CCBC9AD52B0}"/>
              </a:ext>
            </a:extLst>
          </p:cNvPr>
          <p:cNvGrpSpPr>
            <a:grpSpLocks noChangeAspect="1"/>
          </p:cNvGrpSpPr>
          <p:nvPr/>
        </p:nvGrpSpPr>
        <p:grpSpPr>
          <a:xfrm>
            <a:off x="8075613" y="4712571"/>
            <a:ext cx="959712" cy="327535"/>
            <a:chOff x="6786609" y="4272655"/>
            <a:chExt cx="2248716" cy="767452"/>
          </a:xfrm>
        </p:grpSpPr>
        <p:pic>
          <p:nvPicPr>
            <p:cNvPr id="8" name="Afbeelding 7">
              <a:extLst>
                <a:ext uri="{FF2B5EF4-FFF2-40B4-BE49-F238E27FC236}">
                  <a16:creationId xmlns:a16="http://schemas.microsoft.com/office/drawing/2014/main" id="{9819ACD1-8327-4B26-A3B5-41E49F234466}"/>
                </a:ext>
              </a:extLst>
            </p:cNvPr>
            <p:cNvPicPr>
              <a:picLocks noChangeAspect="1"/>
            </p:cNvPicPr>
            <p:nvPr/>
          </p:nvPicPr>
          <p:blipFill rotWithShape="1">
            <a:blip r:embed="rId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9" name="Afbeelding 8">
              <a:extLst>
                <a:ext uri="{FF2B5EF4-FFF2-40B4-BE49-F238E27FC236}">
                  <a16:creationId xmlns:a16="http://schemas.microsoft.com/office/drawing/2014/main" id="{D8395F4A-28AB-47BD-90D1-6DA285A4A592}"/>
                </a:ext>
              </a:extLst>
            </p:cNvPr>
            <p:cNvPicPr>
              <a:picLocks noChangeAspect="1"/>
            </p:cNvPicPr>
            <p:nvPr/>
          </p:nvPicPr>
          <p:blipFill rotWithShape="1">
            <a:blip r:embed="rId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pic>
        <p:nvPicPr>
          <p:cNvPr id="3074" name="Picture 2" descr="Afbeeldingsresultaat voor uitroepteken">
            <a:extLst>
              <a:ext uri="{FF2B5EF4-FFF2-40B4-BE49-F238E27FC236}">
                <a16:creationId xmlns:a16="http://schemas.microsoft.com/office/drawing/2014/main" id="{8361A381-9DD1-4F75-9F47-D08F6AC4C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911979"/>
            <a:ext cx="3407569" cy="3407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75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jdelijke aanduiding voor inhoud 13"/>
          <p:cNvSpPr>
            <a:spLocks noGrp="1"/>
          </p:cNvSpPr>
          <p:nvPr>
            <p:ph sz="half" idx="4294967295"/>
          </p:nvPr>
        </p:nvSpPr>
        <p:spPr>
          <a:xfrm>
            <a:off x="5610437" y="2273788"/>
            <a:ext cx="2957036" cy="595923"/>
          </a:xfrm>
          <a:prstGeom prst="rect">
            <a:avLst/>
          </a:prstGeom>
        </p:spPr>
        <p:txBody>
          <a:bodyPr lIns="36000" tIns="36000" rIns="36000" bIns="36000"/>
          <a:lstStyle/>
          <a:p>
            <a:pPr marL="0" indent="0">
              <a:buNone/>
            </a:pPr>
            <a:r>
              <a:rPr lang="nl-NL" sz="2000" b="1" dirty="0">
                <a:solidFill>
                  <a:schemeClr val="accent1"/>
                </a:solidFill>
              </a:rPr>
              <a:t>Peter Niesink</a:t>
            </a:r>
            <a:br>
              <a:rPr lang="nl-NL" sz="1050" b="1" dirty="0"/>
            </a:br>
            <a:r>
              <a:rPr lang="nl-NL" sz="1400" b="1" i="1" dirty="0">
                <a:solidFill>
                  <a:schemeClr val="accent1"/>
                </a:solidFill>
              </a:rPr>
              <a:t>BOVAG brede activiteiten</a:t>
            </a:r>
            <a:endParaRPr lang="nl-NL" sz="1050" b="1" i="1" dirty="0">
              <a:solidFill>
                <a:schemeClr val="accent1"/>
              </a:solidFill>
            </a:endParaRPr>
          </a:p>
        </p:txBody>
      </p:sp>
      <p:grpSp>
        <p:nvGrpSpPr>
          <p:cNvPr id="39" name="Groep 38"/>
          <p:cNvGrpSpPr/>
          <p:nvPr/>
        </p:nvGrpSpPr>
        <p:grpSpPr>
          <a:xfrm>
            <a:off x="4118377" y="2095137"/>
            <a:ext cx="1330036" cy="880159"/>
            <a:chOff x="3976478" y="363134"/>
            <a:chExt cx="1553673" cy="1102529"/>
          </a:xfrm>
        </p:grpSpPr>
        <p:sp>
          <p:nvSpPr>
            <p:cNvPr id="42" name="Ovaal 41"/>
            <p:cNvSpPr/>
            <p:nvPr/>
          </p:nvSpPr>
          <p:spPr>
            <a:xfrm>
              <a:off x="3976478" y="363134"/>
              <a:ext cx="1089911" cy="1102529"/>
            </a:xfrm>
            <a:prstGeom prst="ellipse">
              <a:avLst/>
            </a:prstGeom>
            <a:solidFill>
              <a:schemeClr val="bg1"/>
            </a:solidFill>
            <a:ln w="66675"/>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algn="ctr"/>
              <a:endParaRPr lang="nl-NL" sz="1600" b="1" dirty="0">
                <a:solidFill>
                  <a:schemeClr val="accent1"/>
                </a:solidFill>
              </a:endParaRPr>
            </a:p>
          </p:txBody>
        </p:sp>
        <p:cxnSp>
          <p:nvCxnSpPr>
            <p:cNvPr id="41" name="Rechte verbindingslijn 40"/>
            <p:cNvCxnSpPr>
              <a:cxnSpLocks/>
              <a:stCxn id="42" idx="6"/>
            </p:cNvCxnSpPr>
            <p:nvPr/>
          </p:nvCxnSpPr>
          <p:spPr>
            <a:xfrm>
              <a:off x="5066389" y="914399"/>
              <a:ext cx="463762" cy="0"/>
            </a:xfrm>
            <a:prstGeom prst="line">
              <a:avLst/>
            </a:prstGeom>
            <a:ln w="53975" cap="rnd">
              <a:tailEnd type="oval"/>
            </a:ln>
            <a:effectLst/>
          </p:spPr>
          <p:style>
            <a:lnRef idx="2">
              <a:schemeClr val="accent1"/>
            </a:lnRef>
            <a:fillRef idx="0">
              <a:schemeClr val="accent1"/>
            </a:fillRef>
            <a:effectRef idx="1">
              <a:schemeClr val="accent1"/>
            </a:effectRef>
            <a:fontRef idx="minor">
              <a:schemeClr val="tx1"/>
            </a:fontRef>
          </p:style>
        </p:cxnSp>
      </p:grpSp>
      <p:pic>
        <p:nvPicPr>
          <p:cNvPr id="1026" name="Picture 2" descr="Afbeeldingsresultaat voor bovaghuis">
            <a:extLst>
              <a:ext uri="{FF2B5EF4-FFF2-40B4-BE49-F238E27FC236}">
                <a16:creationId xmlns:a16="http://schemas.microsoft.com/office/drawing/2014/main" id="{FD48000D-1AE0-4063-9E76-50B0BAEACE32}"/>
              </a:ext>
            </a:extLst>
          </p:cNvPr>
          <p:cNvPicPr>
            <a:picLocks noChangeAspect="1" noChangeArrowheads="1"/>
          </p:cNvPicPr>
          <p:nvPr/>
        </p:nvPicPr>
        <p:blipFill rotWithShape="1">
          <a:blip r:embed="rId2">
            <a:alphaModFix amt="34000"/>
            <a:extLst>
              <a:ext uri="{28A0092B-C50C-407E-A947-70E740481C1C}">
                <a14:useLocalDpi xmlns:a14="http://schemas.microsoft.com/office/drawing/2010/main" val="0"/>
              </a:ext>
            </a:extLst>
          </a:blip>
          <a:srcRect l="20430" t="-269" r="17165" b="269"/>
          <a:stretch/>
        </p:blipFill>
        <p:spPr bwMode="auto">
          <a:xfrm>
            <a:off x="339436" y="440832"/>
            <a:ext cx="3483955" cy="418712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6273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kstvak 6"/>
          <p:cNvSpPr txBox="1"/>
          <p:nvPr/>
        </p:nvSpPr>
        <p:spPr>
          <a:xfrm>
            <a:off x="4398963" y="975843"/>
            <a:ext cx="1694016" cy="261610"/>
          </a:xfrm>
          <a:prstGeom prst="rect">
            <a:avLst/>
          </a:prstGeom>
          <a:noFill/>
          <a:ln>
            <a:noFill/>
          </a:ln>
        </p:spPr>
        <p:txBody>
          <a:bodyPr wrap="square" rtlCol="0">
            <a:spAutoFit/>
          </a:bodyPr>
          <a:lstStyle/>
          <a:p>
            <a:pPr algn="ctr"/>
            <a:r>
              <a:rPr lang="nl-NL" sz="1100" b="1" i="1" dirty="0">
                <a:solidFill>
                  <a:srgbClr val="C1001F"/>
                </a:solidFill>
                <a:latin typeface="Verdana" panose="020B0604030504040204" pitchFamily="34" charset="0"/>
                <a:ea typeface="Verdana" panose="020B0604030504040204" pitchFamily="34" charset="0"/>
              </a:rPr>
              <a:t>Klanttevredenheid</a:t>
            </a:r>
          </a:p>
        </p:txBody>
      </p:sp>
      <p:sp>
        <p:nvSpPr>
          <p:cNvPr id="8" name="Tekstvak 7"/>
          <p:cNvSpPr txBox="1"/>
          <p:nvPr/>
        </p:nvSpPr>
        <p:spPr>
          <a:xfrm>
            <a:off x="6922418" y="2617699"/>
            <a:ext cx="1233680" cy="430887"/>
          </a:xfrm>
          <a:prstGeom prst="rect">
            <a:avLst/>
          </a:prstGeom>
          <a:noFill/>
          <a:ln>
            <a:noFill/>
          </a:ln>
        </p:spPr>
        <p:txBody>
          <a:bodyPr wrap="square" rtlCol="0">
            <a:spAutoFit/>
          </a:bodyPr>
          <a:lstStyle/>
          <a:p>
            <a:pPr algn="ctr"/>
            <a:r>
              <a:rPr lang="nl-NL" sz="1100" b="1" i="1" dirty="0">
                <a:solidFill>
                  <a:srgbClr val="C1001F"/>
                </a:solidFill>
                <a:latin typeface="Verdana" panose="020B0604030504040204" pitchFamily="34" charset="0"/>
                <a:ea typeface="Verdana" panose="020B0604030504040204" pitchFamily="34" charset="0"/>
              </a:rPr>
              <a:t>Kosten/</a:t>
            </a:r>
          </a:p>
          <a:p>
            <a:pPr algn="ctr"/>
            <a:r>
              <a:rPr lang="nl-NL" sz="1100" b="1" i="1" dirty="0">
                <a:solidFill>
                  <a:srgbClr val="C1001F"/>
                </a:solidFill>
                <a:latin typeface="Verdana" panose="020B0604030504040204" pitchFamily="34" charset="0"/>
                <a:ea typeface="Verdana" panose="020B0604030504040204" pitchFamily="34" charset="0"/>
              </a:rPr>
              <a:t>opbrengsten</a:t>
            </a:r>
          </a:p>
        </p:txBody>
      </p:sp>
      <p:sp>
        <p:nvSpPr>
          <p:cNvPr id="9" name="Tekstvak 8"/>
          <p:cNvSpPr txBox="1"/>
          <p:nvPr/>
        </p:nvSpPr>
        <p:spPr>
          <a:xfrm>
            <a:off x="4465580" y="4543715"/>
            <a:ext cx="1512168" cy="261610"/>
          </a:xfrm>
          <a:prstGeom prst="rect">
            <a:avLst/>
          </a:prstGeom>
          <a:noFill/>
          <a:ln>
            <a:noFill/>
          </a:ln>
        </p:spPr>
        <p:txBody>
          <a:bodyPr wrap="square" rtlCol="0">
            <a:spAutoFit/>
          </a:bodyPr>
          <a:lstStyle/>
          <a:p>
            <a:r>
              <a:rPr lang="nl-NL" sz="1100" b="1" i="1" dirty="0">
                <a:solidFill>
                  <a:srgbClr val="C1001F"/>
                </a:solidFill>
                <a:latin typeface="Verdana" panose="020B0604030504040204" pitchFamily="34" charset="0"/>
                <a:ea typeface="Verdana" panose="020B0604030504040204" pitchFamily="34" charset="0"/>
              </a:rPr>
              <a:t>Procesefficiency</a:t>
            </a:r>
          </a:p>
        </p:txBody>
      </p:sp>
      <p:sp>
        <p:nvSpPr>
          <p:cNvPr id="11" name="PIJL-OMHOOG 10"/>
          <p:cNvSpPr/>
          <p:nvPr/>
        </p:nvSpPr>
        <p:spPr bwMode="auto">
          <a:xfrm>
            <a:off x="5086743" y="2146878"/>
            <a:ext cx="270030" cy="486054"/>
          </a:xfrm>
          <a:prstGeom prst="upArrow">
            <a:avLst/>
          </a:prstGeom>
          <a:solidFill>
            <a:srgbClr val="FFFFFF"/>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algn="ctr" defTabSz="685800"/>
            <a:endParaRPr lang="nl-NL">
              <a:solidFill>
                <a:srgbClr val="ED4135"/>
              </a:solidFill>
              <a:latin typeface="Times New Roman" pitchFamily="18" charset="0"/>
            </a:endParaRPr>
          </a:p>
        </p:txBody>
      </p:sp>
      <p:sp>
        <p:nvSpPr>
          <p:cNvPr id="12" name="PIJL-OMHOOG 11"/>
          <p:cNvSpPr/>
          <p:nvPr/>
        </p:nvSpPr>
        <p:spPr bwMode="auto">
          <a:xfrm rot="16200000">
            <a:off x="4653923" y="2591943"/>
            <a:ext cx="270030" cy="486054"/>
          </a:xfrm>
          <a:prstGeom prst="upArrow">
            <a:avLst/>
          </a:prstGeom>
          <a:solidFill>
            <a:srgbClr val="FFFFFF"/>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algn="ctr" defTabSz="685800"/>
            <a:endParaRPr lang="nl-NL">
              <a:solidFill>
                <a:srgbClr val="ED4135"/>
              </a:solidFill>
              <a:latin typeface="Times New Roman" pitchFamily="18" charset="0"/>
            </a:endParaRPr>
          </a:p>
        </p:txBody>
      </p:sp>
      <p:sp>
        <p:nvSpPr>
          <p:cNvPr id="13" name="PIJL-OMHOOG 12"/>
          <p:cNvSpPr/>
          <p:nvPr/>
        </p:nvSpPr>
        <p:spPr bwMode="auto">
          <a:xfrm rot="5400000">
            <a:off x="5510576" y="2591942"/>
            <a:ext cx="270030" cy="486054"/>
          </a:xfrm>
          <a:prstGeom prst="upArrow">
            <a:avLst/>
          </a:prstGeom>
          <a:solidFill>
            <a:srgbClr val="FFFFFF"/>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algn="ctr" defTabSz="685800"/>
            <a:endParaRPr lang="nl-NL">
              <a:solidFill>
                <a:srgbClr val="ED4135"/>
              </a:solidFill>
              <a:latin typeface="Times New Roman" pitchFamily="18" charset="0"/>
            </a:endParaRPr>
          </a:p>
        </p:txBody>
      </p:sp>
      <p:pic>
        <p:nvPicPr>
          <p:cNvPr id="14" name="Afbeelding 13" descr="Auto"/>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29336" y="2300462"/>
            <a:ext cx="1051200" cy="1051200"/>
          </a:xfrm>
          <a:prstGeom prst="rect">
            <a:avLst/>
          </a:prstGeom>
        </p:spPr>
      </p:pic>
      <p:pic>
        <p:nvPicPr>
          <p:cNvPr id="15" name="Afbeelding 14" descr="Munte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2979" y="2647192"/>
            <a:ext cx="405000" cy="405000"/>
          </a:xfrm>
          <a:prstGeom prst="rect">
            <a:avLst/>
          </a:prstGeom>
        </p:spPr>
      </p:pic>
      <p:pic>
        <p:nvPicPr>
          <p:cNvPr id="16" name="Afbeelding 15" descr="Duim omhoog"/>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1889" y="1543362"/>
            <a:ext cx="405000" cy="405000"/>
          </a:xfrm>
          <a:prstGeom prst="rect">
            <a:avLst/>
          </a:prstGeom>
        </p:spPr>
      </p:pic>
      <p:pic>
        <p:nvPicPr>
          <p:cNvPr id="17" name="Afbeelding 16" descr="Tandwielen"/>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07582" y="3707555"/>
            <a:ext cx="405000" cy="405000"/>
          </a:xfrm>
          <a:prstGeom prst="rect">
            <a:avLst/>
          </a:prstGeom>
        </p:spPr>
      </p:pic>
      <p:sp>
        <p:nvSpPr>
          <p:cNvPr id="23" name="Gelijkbenige driehoek 22">
            <a:extLst>
              <a:ext uri="{FF2B5EF4-FFF2-40B4-BE49-F238E27FC236}">
                <a16:creationId xmlns:a16="http://schemas.microsoft.com/office/drawing/2014/main" id="{D65FDCA0-2542-48AE-B959-F2946CC600F9}"/>
              </a:ext>
            </a:extLst>
          </p:cNvPr>
          <p:cNvSpPr/>
          <p:nvPr/>
        </p:nvSpPr>
        <p:spPr>
          <a:xfrm rot="8105479">
            <a:off x="4689255" y="1534453"/>
            <a:ext cx="1080000" cy="1080000"/>
          </a:xfrm>
          <a:prstGeom prst="triangle">
            <a:avLst>
              <a:gd name="adj" fmla="val 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Gelijkbenige driehoek 23">
            <a:extLst>
              <a:ext uri="{FF2B5EF4-FFF2-40B4-BE49-F238E27FC236}">
                <a16:creationId xmlns:a16="http://schemas.microsoft.com/office/drawing/2014/main" id="{D832FC10-9115-4185-896E-D88879BC33C1}"/>
              </a:ext>
            </a:extLst>
          </p:cNvPr>
          <p:cNvSpPr/>
          <p:nvPr/>
        </p:nvSpPr>
        <p:spPr>
          <a:xfrm rot="13500432">
            <a:off x="5450006" y="2298128"/>
            <a:ext cx="1080000" cy="1080000"/>
          </a:xfrm>
          <a:prstGeom prst="triangle">
            <a:avLst>
              <a:gd name="adj" fmla="val 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Gelijkbenige driehoek 24">
            <a:extLst>
              <a:ext uri="{FF2B5EF4-FFF2-40B4-BE49-F238E27FC236}">
                <a16:creationId xmlns:a16="http://schemas.microsoft.com/office/drawing/2014/main" id="{7A27CDCE-966F-4D94-B49F-43014C6F160B}"/>
              </a:ext>
            </a:extLst>
          </p:cNvPr>
          <p:cNvSpPr/>
          <p:nvPr/>
        </p:nvSpPr>
        <p:spPr>
          <a:xfrm rot="18900261">
            <a:off x="4689340" y="3056819"/>
            <a:ext cx="1080000" cy="1080000"/>
          </a:xfrm>
          <a:prstGeom prst="triangle">
            <a:avLst>
              <a:gd name="adj" fmla="val 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Gelijkbenige driehoek 25">
            <a:extLst>
              <a:ext uri="{FF2B5EF4-FFF2-40B4-BE49-F238E27FC236}">
                <a16:creationId xmlns:a16="http://schemas.microsoft.com/office/drawing/2014/main" id="{F64CC96B-89B2-474C-8AD3-34290B7AD458}"/>
              </a:ext>
            </a:extLst>
          </p:cNvPr>
          <p:cNvSpPr/>
          <p:nvPr/>
        </p:nvSpPr>
        <p:spPr>
          <a:xfrm rot="2683226">
            <a:off x="3930161" y="2293143"/>
            <a:ext cx="1080000" cy="1080000"/>
          </a:xfrm>
          <a:prstGeom prst="triangle">
            <a:avLst>
              <a:gd name="adj" fmla="val 0"/>
            </a:avLst>
          </a:prstGeom>
          <a:solidFill>
            <a:srgbClr val="C1001F"/>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PIJL-OMHOOG 12">
            <a:extLst>
              <a:ext uri="{FF2B5EF4-FFF2-40B4-BE49-F238E27FC236}">
                <a16:creationId xmlns:a16="http://schemas.microsoft.com/office/drawing/2014/main" id="{0372FD2E-A18F-4FEF-9C6E-71657CB592E6}"/>
              </a:ext>
            </a:extLst>
          </p:cNvPr>
          <p:cNvSpPr/>
          <p:nvPr/>
        </p:nvSpPr>
        <p:spPr bwMode="auto">
          <a:xfrm rot="10800000">
            <a:off x="5086743" y="3037038"/>
            <a:ext cx="270030" cy="486054"/>
          </a:xfrm>
          <a:prstGeom prst="upArrow">
            <a:avLst/>
          </a:prstGeom>
          <a:solidFill>
            <a:srgbClr val="FFFFFF"/>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68580" tIns="34290" rIns="68580" bIns="34290" numCol="1" rtlCol="0" anchor="ctr" anchorCtr="0" compatLnSpc="1">
            <a:prstTxWarp prst="textNoShape">
              <a:avLst/>
            </a:prstTxWarp>
          </a:bodyPr>
          <a:lstStyle/>
          <a:p>
            <a:pPr algn="ctr" defTabSz="685800"/>
            <a:endParaRPr lang="nl-NL">
              <a:solidFill>
                <a:srgbClr val="ED4135"/>
              </a:solidFill>
              <a:latin typeface="Times New Roman" pitchFamily="18" charset="0"/>
            </a:endParaRPr>
          </a:p>
        </p:txBody>
      </p:sp>
      <p:pic>
        <p:nvPicPr>
          <p:cNvPr id="10" name="Graphic 9" descr="Vinkje">
            <a:extLst>
              <a:ext uri="{FF2B5EF4-FFF2-40B4-BE49-F238E27FC236}">
                <a16:creationId xmlns:a16="http://schemas.microsoft.com/office/drawing/2014/main" id="{23A3491A-9FE4-4DE4-8532-E2393E1D4C5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32871" y="2604781"/>
            <a:ext cx="405000" cy="405000"/>
          </a:xfrm>
          <a:prstGeom prst="rect">
            <a:avLst/>
          </a:prstGeom>
        </p:spPr>
      </p:pic>
      <p:sp>
        <p:nvSpPr>
          <p:cNvPr id="28" name="Tekstvak 27">
            <a:extLst>
              <a:ext uri="{FF2B5EF4-FFF2-40B4-BE49-F238E27FC236}">
                <a16:creationId xmlns:a16="http://schemas.microsoft.com/office/drawing/2014/main" id="{CE6215B5-BF79-432D-A7F8-D6AC2685DD63}"/>
              </a:ext>
            </a:extLst>
          </p:cNvPr>
          <p:cNvSpPr txBox="1"/>
          <p:nvPr/>
        </p:nvSpPr>
        <p:spPr>
          <a:xfrm>
            <a:off x="800689" y="1951381"/>
            <a:ext cx="2678983" cy="830997"/>
          </a:xfrm>
          <a:prstGeom prst="rect">
            <a:avLst/>
          </a:prstGeom>
          <a:noFill/>
          <a:ln>
            <a:noFill/>
          </a:ln>
        </p:spPr>
        <p:txBody>
          <a:bodyPr wrap="square" rtlCol="0">
            <a:spAutoFit/>
          </a:bodyPr>
          <a:lstStyle/>
          <a:p>
            <a:r>
              <a:rPr lang="nl-NL" sz="2400" b="1" dirty="0">
                <a:solidFill>
                  <a:srgbClr val="C1001F"/>
                </a:solidFill>
                <a:latin typeface="Verdana" panose="020B0604030504040204" pitchFamily="34" charset="0"/>
                <a:ea typeface="Verdana" panose="020B0604030504040204" pitchFamily="34" charset="0"/>
              </a:rPr>
              <a:t>Kwaliteit &amp; veiligheid!</a:t>
            </a:r>
          </a:p>
        </p:txBody>
      </p:sp>
      <p:sp>
        <p:nvSpPr>
          <p:cNvPr id="30" name="Tekstvak 29">
            <a:extLst>
              <a:ext uri="{FF2B5EF4-FFF2-40B4-BE49-F238E27FC236}">
                <a16:creationId xmlns:a16="http://schemas.microsoft.com/office/drawing/2014/main" id="{35B7BDF7-1C84-4CE5-9263-DE4EE42164A4}"/>
              </a:ext>
            </a:extLst>
          </p:cNvPr>
          <p:cNvSpPr txBox="1"/>
          <p:nvPr/>
        </p:nvSpPr>
        <p:spPr>
          <a:xfrm>
            <a:off x="819974" y="2912226"/>
            <a:ext cx="3000493" cy="1200329"/>
          </a:xfrm>
          <a:prstGeom prst="rect">
            <a:avLst/>
          </a:prstGeom>
          <a:noFill/>
        </p:spPr>
        <p:txBody>
          <a:bodyPr wrap="square" rtlCol="0">
            <a:spAutoFit/>
          </a:bodyPr>
          <a:lstStyle/>
          <a:p>
            <a:pPr marL="214313" indent="-214313">
              <a:buFont typeface="Arial" panose="020B0604020202020204" pitchFamily="34" charset="0"/>
              <a:buChar char="•"/>
            </a:pPr>
            <a:r>
              <a:rPr lang="nl-NL" sz="900" dirty="0">
                <a:latin typeface="Verdana" panose="020B0604030504040204" pitchFamily="34" charset="0"/>
                <a:ea typeface="Verdana" panose="020B0604030504040204" pitchFamily="34" charset="0"/>
              </a:rPr>
              <a:t>Herstel volgens fabrikantenrichtlijnen van zichtbare/onzichtbare delen</a:t>
            </a:r>
          </a:p>
          <a:p>
            <a:pPr marL="214313" indent="-214313">
              <a:buFont typeface="Arial" panose="020B0604020202020204" pitchFamily="34" charset="0"/>
              <a:buChar char="•"/>
            </a:pPr>
            <a:r>
              <a:rPr lang="nl-NL" sz="900" dirty="0">
                <a:latin typeface="Verdana" panose="020B0604030504040204" pitchFamily="34" charset="0"/>
                <a:ea typeface="Verdana" panose="020B0604030504040204" pitchFamily="34" charset="0"/>
              </a:rPr>
              <a:t>Actieve/passieve veiligheid </a:t>
            </a:r>
            <a:r>
              <a:rPr lang="nl-NL" sz="900" u="sng" dirty="0">
                <a:latin typeface="Verdana" panose="020B0604030504040204" pitchFamily="34" charset="0"/>
                <a:ea typeface="Verdana" panose="020B0604030504040204" pitchFamily="34" charset="0"/>
              </a:rPr>
              <a:t>aantoonbaar</a:t>
            </a:r>
            <a:r>
              <a:rPr lang="nl-NL" sz="900" dirty="0">
                <a:latin typeface="Verdana" panose="020B0604030504040204" pitchFamily="34" charset="0"/>
                <a:ea typeface="Verdana" panose="020B0604030504040204" pitchFamily="34" charset="0"/>
              </a:rPr>
              <a:t> hersteld</a:t>
            </a:r>
          </a:p>
          <a:p>
            <a:pPr marL="557213" lvl="1" indent="-214313">
              <a:buFont typeface="Arial" panose="020B0604020202020204" pitchFamily="34" charset="0"/>
              <a:buChar char="•"/>
            </a:pPr>
            <a:r>
              <a:rPr lang="nl-NL" sz="900" dirty="0">
                <a:latin typeface="Verdana" panose="020B0604030504040204" pitchFamily="34" charset="0"/>
                <a:ea typeface="Verdana" panose="020B0604030504040204" pitchFamily="34" charset="0"/>
              </a:rPr>
              <a:t>Uitlezen voor/na herstel</a:t>
            </a:r>
          </a:p>
          <a:p>
            <a:pPr marL="557213" lvl="1" indent="-214313">
              <a:buFont typeface="Arial" panose="020B0604020202020204" pitchFamily="34" charset="0"/>
              <a:buChar char="•"/>
            </a:pPr>
            <a:r>
              <a:rPr lang="nl-NL" sz="900" dirty="0">
                <a:latin typeface="Verdana" panose="020B0604030504040204" pitchFamily="34" charset="0"/>
                <a:ea typeface="Verdana" panose="020B0604030504040204" pitchFamily="34" charset="0"/>
              </a:rPr>
              <a:t>ADAS volledig/foutloos functionerend</a:t>
            </a:r>
          </a:p>
          <a:p>
            <a:pPr marL="214313" indent="-214313">
              <a:buFont typeface="Arial" panose="020B0604020202020204" pitchFamily="34" charset="0"/>
              <a:buChar char="•"/>
            </a:pPr>
            <a:r>
              <a:rPr lang="nl-NL" sz="900" dirty="0">
                <a:latin typeface="Verdana" panose="020B0604030504040204" pitchFamily="34" charset="0"/>
                <a:ea typeface="Verdana" panose="020B0604030504040204" pitchFamily="34" charset="0"/>
              </a:rPr>
              <a:t>Alle handelingen vastgelegd in dossier</a:t>
            </a:r>
          </a:p>
          <a:p>
            <a:pPr marL="214313" indent="-214313">
              <a:buFont typeface="Arial" panose="020B0604020202020204" pitchFamily="34" charset="0"/>
              <a:buChar char="•"/>
            </a:pPr>
            <a:r>
              <a:rPr lang="nl-NL" sz="900" dirty="0">
                <a:latin typeface="Verdana" panose="020B0604030504040204" pitchFamily="34" charset="0"/>
                <a:ea typeface="Verdana" panose="020B0604030504040204" pitchFamily="34" charset="0"/>
              </a:rPr>
              <a:t>Medewerker met juist competenties</a:t>
            </a:r>
          </a:p>
        </p:txBody>
      </p:sp>
      <p:sp>
        <p:nvSpPr>
          <p:cNvPr id="29" name="Rechthoek 28">
            <a:extLst>
              <a:ext uri="{FF2B5EF4-FFF2-40B4-BE49-F238E27FC236}">
                <a16:creationId xmlns:a16="http://schemas.microsoft.com/office/drawing/2014/main" id="{581740FF-EE26-4794-84BE-19E4082410FF}"/>
              </a:ext>
            </a:extLst>
          </p:cNvPr>
          <p:cNvSpPr/>
          <p:nvPr/>
        </p:nvSpPr>
        <p:spPr>
          <a:xfrm>
            <a:off x="0" y="-5683"/>
            <a:ext cx="9144000" cy="232229"/>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35" name="Groep 34">
            <a:extLst>
              <a:ext uri="{FF2B5EF4-FFF2-40B4-BE49-F238E27FC236}">
                <a16:creationId xmlns:a16="http://schemas.microsoft.com/office/drawing/2014/main" id="{521CB76F-F773-40E0-9B17-1894F8088877}"/>
              </a:ext>
            </a:extLst>
          </p:cNvPr>
          <p:cNvGrpSpPr>
            <a:grpSpLocks noChangeAspect="1"/>
          </p:cNvGrpSpPr>
          <p:nvPr/>
        </p:nvGrpSpPr>
        <p:grpSpPr>
          <a:xfrm>
            <a:off x="8075613" y="4712571"/>
            <a:ext cx="959712" cy="327535"/>
            <a:chOff x="6786609" y="4272655"/>
            <a:chExt cx="2248716" cy="767452"/>
          </a:xfrm>
        </p:grpSpPr>
        <p:pic>
          <p:nvPicPr>
            <p:cNvPr id="36" name="Afbeelding 35">
              <a:extLst>
                <a:ext uri="{FF2B5EF4-FFF2-40B4-BE49-F238E27FC236}">
                  <a16:creationId xmlns:a16="http://schemas.microsoft.com/office/drawing/2014/main" id="{AC80F639-3D90-4BAC-A017-BF21750DDCC1}"/>
                </a:ext>
              </a:extLst>
            </p:cNvPr>
            <p:cNvPicPr>
              <a:picLocks noChangeAspect="1"/>
            </p:cNvPicPr>
            <p:nvPr/>
          </p:nvPicPr>
          <p:blipFill rotWithShape="1">
            <a:blip r:embed="rId12">
              <a:extLst>
                <a:ext uri="{28A0092B-C50C-407E-A947-70E740481C1C}">
                  <a14:useLocalDpi xmlns:a14="http://schemas.microsoft.com/office/drawing/2010/main" val="0"/>
                </a:ext>
              </a:extLst>
            </a:blip>
            <a:srcRect l="7703" t="14992" r="7820" b="14377"/>
            <a:stretch/>
          </p:blipFill>
          <p:spPr>
            <a:xfrm>
              <a:off x="7329597" y="4272655"/>
              <a:ext cx="1705728" cy="767452"/>
            </a:xfrm>
            <a:prstGeom prst="rect">
              <a:avLst/>
            </a:prstGeom>
          </p:spPr>
        </p:pic>
        <p:pic>
          <p:nvPicPr>
            <p:cNvPr id="37" name="Afbeelding 36">
              <a:extLst>
                <a:ext uri="{FF2B5EF4-FFF2-40B4-BE49-F238E27FC236}">
                  <a16:creationId xmlns:a16="http://schemas.microsoft.com/office/drawing/2014/main" id="{12D1962C-512F-48B2-8259-15489221DCF5}"/>
                </a:ext>
              </a:extLst>
            </p:cNvPr>
            <p:cNvPicPr>
              <a:picLocks noChangeAspect="1"/>
            </p:cNvPicPr>
            <p:nvPr/>
          </p:nvPicPr>
          <p:blipFill rotWithShape="1">
            <a:blip r:embed="rId13">
              <a:extLst>
                <a:ext uri="{28A0092B-C50C-407E-A947-70E740481C1C}">
                  <a14:useLocalDpi xmlns:a14="http://schemas.microsoft.com/office/drawing/2010/main" val="0"/>
                </a:ext>
              </a:extLst>
            </a:blip>
            <a:srcRect l="7527" t="3857" r="7493" b="32512"/>
            <a:stretch/>
          </p:blipFill>
          <p:spPr>
            <a:xfrm>
              <a:off x="6786609" y="4277219"/>
              <a:ext cx="500343" cy="758324"/>
            </a:xfrm>
            <a:prstGeom prst="rect">
              <a:avLst/>
            </a:prstGeom>
          </p:spPr>
        </p:pic>
      </p:grpSp>
      <p:sp>
        <p:nvSpPr>
          <p:cNvPr id="38" name="Titel 1">
            <a:extLst>
              <a:ext uri="{FF2B5EF4-FFF2-40B4-BE49-F238E27FC236}">
                <a16:creationId xmlns:a16="http://schemas.microsoft.com/office/drawing/2014/main" id="{5A4D6BA6-DCDC-4227-8ADC-A077A8ACD076}"/>
              </a:ext>
            </a:extLst>
          </p:cNvPr>
          <p:cNvSpPr>
            <a:spLocks noGrp="1"/>
          </p:cNvSpPr>
          <p:nvPr>
            <p:ph type="title"/>
          </p:nvPr>
        </p:nvSpPr>
        <p:spPr>
          <a:xfrm>
            <a:off x="227068" y="454615"/>
            <a:ext cx="8652519" cy="276999"/>
          </a:xfrm>
        </p:spPr>
        <p:txBody>
          <a:bodyPr/>
          <a:lstStyle/>
          <a:p>
            <a:r>
              <a:rPr lang="nl-NL" sz="1800" dirty="0">
                <a:latin typeface="Verdana" panose="020B0604030504040204" pitchFamily="34" charset="0"/>
                <a:ea typeface="Verdana" panose="020B0604030504040204" pitchFamily="34" charset="0"/>
              </a:rPr>
              <a:t>WAAROM IS HET ONDERZOCHT?</a:t>
            </a:r>
          </a:p>
        </p:txBody>
      </p:sp>
    </p:spTree>
    <p:extLst>
      <p:ext uri="{BB962C8B-B14F-4D97-AF65-F5344CB8AC3E}">
        <p14:creationId xmlns:p14="http://schemas.microsoft.com/office/powerpoint/2010/main" val="9409238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outVertical)">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7A1D4EB0-6679-4029-BC0D-C71E36978B44}"/>
              </a:ext>
            </a:extLst>
          </p:cNvPr>
          <p:cNvSpPr>
            <a:spLocks noGrp="1"/>
          </p:cNvSpPr>
          <p:nvPr>
            <p:ph type="subTitle" idx="1"/>
          </p:nvPr>
        </p:nvSpPr>
        <p:spPr>
          <a:xfrm>
            <a:off x="597873" y="390503"/>
            <a:ext cx="3793368" cy="1042850"/>
          </a:xfrm>
        </p:spPr>
        <p:txBody>
          <a:bodyPr/>
          <a:lstStyle/>
          <a:p>
            <a:r>
              <a:rPr lang="de-DE" dirty="0" err="1">
                <a:latin typeface="Verdana" panose="020B0604030504040204" pitchFamily="34" charset="0"/>
                <a:ea typeface="Verdana" panose="020B0604030504040204" pitchFamily="34" charset="0"/>
              </a:rPr>
              <a:t>Veiligheid</a:t>
            </a:r>
            <a:r>
              <a:rPr lang="de-DE" dirty="0">
                <a:latin typeface="Verdana" panose="020B0604030504040204" pitchFamily="34" charset="0"/>
                <a:ea typeface="Verdana" panose="020B0604030504040204" pitchFamily="34" charset="0"/>
              </a:rPr>
              <a:t> en </a:t>
            </a:r>
            <a:r>
              <a:rPr lang="de-DE" dirty="0" err="1">
                <a:latin typeface="Verdana" panose="020B0604030504040204" pitchFamily="34" charset="0"/>
                <a:ea typeface="Verdana" panose="020B0604030504040204" pitchFamily="34" charset="0"/>
              </a:rPr>
              <a:t>kwaliteit</a:t>
            </a:r>
            <a:r>
              <a:rPr lang="de-DE" dirty="0">
                <a:latin typeface="Verdana" panose="020B0604030504040204" pitchFamily="34" charset="0"/>
                <a:ea typeface="Verdana" panose="020B0604030504040204" pitchFamily="34" charset="0"/>
              </a:rPr>
              <a:t> </a:t>
            </a:r>
            <a:r>
              <a:rPr lang="de-DE" dirty="0" err="1">
                <a:latin typeface="Verdana" panose="020B0604030504040204" pitchFamily="34" charset="0"/>
                <a:ea typeface="Verdana" panose="020B0604030504040204" pitchFamily="34" charset="0"/>
              </a:rPr>
              <a:t>hebben</a:t>
            </a:r>
            <a:r>
              <a:rPr lang="de-DE" dirty="0">
                <a:latin typeface="Verdana" panose="020B0604030504040204" pitchFamily="34" charset="0"/>
                <a:ea typeface="Verdana" panose="020B0604030504040204" pitchFamily="34" charset="0"/>
              </a:rPr>
              <a:t> nimmer ter </a:t>
            </a:r>
            <a:r>
              <a:rPr lang="de-DE" dirty="0" err="1">
                <a:latin typeface="Verdana" panose="020B0604030504040204" pitchFamily="34" charset="0"/>
                <a:ea typeface="Verdana" panose="020B0604030504040204" pitchFamily="34" charset="0"/>
              </a:rPr>
              <a:t>discussie</a:t>
            </a:r>
            <a:r>
              <a:rPr lang="de-DE" dirty="0">
                <a:latin typeface="Verdana" panose="020B0604030504040204" pitchFamily="34" charset="0"/>
                <a:ea typeface="Verdana" panose="020B0604030504040204" pitchFamily="34" charset="0"/>
              </a:rPr>
              <a:t> </a:t>
            </a:r>
            <a:r>
              <a:rPr lang="de-DE" dirty="0" err="1">
                <a:latin typeface="Verdana" panose="020B0604030504040204" pitchFamily="34" charset="0"/>
                <a:ea typeface="Verdana" panose="020B0604030504040204" pitchFamily="34" charset="0"/>
              </a:rPr>
              <a:t>gestaan</a:t>
            </a:r>
            <a:r>
              <a:rPr lang="de-DE" dirty="0">
                <a:latin typeface="Verdana" panose="020B0604030504040204" pitchFamily="34" charset="0"/>
                <a:ea typeface="Verdana" panose="020B0604030504040204" pitchFamily="34" charset="0"/>
              </a:rPr>
              <a:t>!</a:t>
            </a:r>
          </a:p>
        </p:txBody>
      </p:sp>
      <p:sp>
        <p:nvSpPr>
          <p:cNvPr id="4" name="Tekstvak 3">
            <a:extLst>
              <a:ext uri="{FF2B5EF4-FFF2-40B4-BE49-F238E27FC236}">
                <a16:creationId xmlns:a16="http://schemas.microsoft.com/office/drawing/2014/main" id="{A7DEFF34-452C-4CFC-A4D8-568FF3C4BC0F}"/>
              </a:ext>
            </a:extLst>
          </p:cNvPr>
          <p:cNvSpPr txBox="1"/>
          <p:nvPr/>
        </p:nvSpPr>
        <p:spPr>
          <a:xfrm>
            <a:off x="4842860" y="464845"/>
            <a:ext cx="3589444" cy="3600986"/>
          </a:xfrm>
          <a:prstGeom prst="rect">
            <a:avLst/>
          </a:prstGeom>
          <a:noFill/>
        </p:spPr>
        <p:txBody>
          <a:bodyPr wrap="none" rtlCol="0">
            <a:spAutoFit/>
          </a:bodyPr>
          <a:lstStyle/>
          <a:p>
            <a:pPr>
              <a:buClr>
                <a:srgbClr val="C1001F"/>
              </a:buClr>
            </a:pPr>
            <a:r>
              <a:rPr lang="de-DE" sz="1400" b="1" cap="all" dirty="0">
                <a:latin typeface="Verdana" panose="020B0604030504040204" pitchFamily="34" charset="0"/>
                <a:ea typeface="Verdana" panose="020B0604030504040204" pitchFamily="34" charset="0"/>
              </a:rPr>
              <a:t>Worden </a:t>
            </a:r>
            <a:r>
              <a:rPr lang="de-DE" sz="1400" b="1" cap="all" dirty="0" err="1">
                <a:latin typeface="Verdana" panose="020B0604030504040204" pitchFamily="34" charset="0"/>
                <a:ea typeface="Verdana" panose="020B0604030504040204" pitchFamily="34" charset="0"/>
              </a:rPr>
              <a:t>belangrijker</a:t>
            </a:r>
            <a:r>
              <a:rPr lang="de-DE" sz="1400" b="1" cap="all" dirty="0">
                <a:latin typeface="Verdana" panose="020B0604030504040204" pitchFamily="34" charset="0"/>
                <a:ea typeface="Verdana" panose="020B0604030504040204" pitchFamily="34" charset="0"/>
              </a:rPr>
              <a:t> </a:t>
            </a:r>
            <a:r>
              <a:rPr lang="de-DE" sz="1400" b="1" cap="all" dirty="0" err="1">
                <a:latin typeface="Verdana" panose="020B0604030504040204" pitchFamily="34" charset="0"/>
                <a:ea typeface="Verdana" panose="020B0604030504040204" pitchFamily="34" charset="0"/>
              </a:rPr>
              <a:t>door</a:t>
            </a:r>
            <a:endParaRPr lang="de-DE" sz="1400" b="1" cap="all" dirty="0">
              <a:latin typeface="Verdana" panose="020B0604030504040204" pitchFamily="34" charset="0"/>
              <a:ea typeface="Verdana" panose="020B0604030504040204" pitchFamily="34" charset="0"/>
            </a:endParaRPr>
          </a:p>
          <a:p>
            <a:pPr>
              <a:buClr>
                <a:srgbClr val="C1001F"/>
              </a:buClr>
            </a:pPr>
            <a:endParaRPr lang="de-DE" sz="1400" b="1" dirty="0">
              <a:latin typeface="Verdana" panose="020B0604030504040204" pitchFamily="34" charset="0"/>
              <a:ea typeface="Verdana" panose="020B0604030504040204" pitchFamily="34" charset="0"/>
            </a:endParaRPr>
          </a:p>
          <a:p>
            <a:pPr marL="342900" indent="-342900">
              <a:buClr>
                <a:srgbClr val="C1001F"/>
              </a:buClr>
              <a:buFont typeface="Wingdings" panose="05000000000000000000" pitchFamily="2" charset="2"/>
              <a:buChar char="ü"/>
            </a:pPr>
            <a:r>
              <a:rPr lang="de-DE" sz="1400" b="1" dirty="0" err="1">
                <a:latin typeface="Verdana" panose="020B0604030504040204" pitchFamily="34" charset="0"/>
                <a:ea typeface="Verdana" panose="020B0604030504040204" pitchFamily="34" charset="0"/>
              </a:rPr>
              <a:t>Snel</a:t>
            </a:r>
            <a:r>
              <a:rPr lang="de-DE" sz="1400" b="1" dirty="0">
                <a:latin typeface="Verdana" panose="020B0604030504040204" pitchFamily="34" charset="0"/>
                <a:ea typeface="Verdana" panose="020B0604030504040204" pitchFamily="34" charset="0"/>
              </a:rPr>
              <a:t> </a:t>
            </a:r>
            <a:r>
              <a:rPr lang="de-DE" sz="1400" b="1" dirty="0" err="1">
                <a:latin typeface="Verdana" panose="020B0604030504040204" pitchFamily="34" charset="0"/>
                <a:ea typeface="Verdana" panose="020B0604030504040204" pitchFamily="34" charset="0"/>
              </a:rPr>
              <a:t>toenemende</a:t>
            </a:r>
            <a:r>
              <a:rPr lang="de-DE" sz="1400" b="1" dirty="0">
                <a:latin typeface="Verdana" panose="020B0604030504040204" pitchFamily="34" charset="0"/>
                <a:ea typeface="Verdana" panose="020B0604030504040204" pitchFamily="34" charset="0"/>
              </a:rPr>
              <a:t> </a:t>
            </a:r>
            <a:r>
              <a:rPr lang="de-DE" sz="1400" b="1" dirty="0" err="1">
                <a:latin typeface="Verdana" panose="020B0604030504040204" pitchFamily="34" charset="0"/>
                <a:ea typeface="Verdana" panose="020B0604030504040204" pitchFamily="34" charset="0"/>
              </a:rPr>
              <a:t>complexiteit</a:t>
            </a:r>
            <a:endParaRPr lang="de-DE" sz="1400" b="1" dirty="0">
              <a:latin typeface="Verdana" panose="020B0604030504040204" pitchFamily="34" charset="0"/>
              <a:ea typeface="Verdana" panose="020B0604030504040204" pitchFamily="34" charset="0"/>
            </a:endParaRPr>
          </a:p>
          <a:p>
            <a:pPr>
              <a:buClr>
                <a:srgbClr val="C1001F"/>
              </a:buClr>
            </a:pPr>
            <a:endParaRPr lang="de-DE" sz="1400" b="1" dirty="0">
              <a:latin typeface="Verdana" panose="020B0604030504040204" pitchFamily="34" charset="0"/>
              <a:ea typeface="Verdana" panose="020B0604030504040204" pitchFamily="34" charset="0"/>
            </a:endParaRPr>
          </a:p>
          <a:p>
            <a:pPr marL="285750" indent="-285750">
              <a:buClr>
                <a:srgbClr val="C1001F"/>
              </a:buClr>
              <a:buFont typeface="Wingdings" panose="05000000000000000000" pitchFamily="2" charset="2"/>
              <a:buChar char="ü"/>
            </a:pPr>
            <a:r>
              <a:rPr lang="de-DE" sz="1400" b="1" dirty="0">
                <a:latin typeface="Verdana" panose="020B0604030504040204" pitchFamily="34" charset="0"/>
                <a:ea typeface="Verdana" panose="020B0604030504040204" pitchFamily="34" charset="0"/>
              </a:rPr>
              <a:t> </a:t>
            </a:r>
            <a:r>
              <a:rPr lang="de-DE" sz="1400" b="1" dirty="0" err="1">
                <a:latin typeface="Verdana" panose="020B0604030504040204" pitchFamily="34" charset="0"/>
                <a:ea typeface="Verdana" panose="020B0604030504040204" pitchFamily="34" charset="0"/>
              </a:rPr>
              <a:t>Aantoonbaarheid</a:t>
            </a:r>
            <a:endParaRPr lang="de-DE" sz="1400" b="1" dirty="0">
              <a:latin typeface="Verdana" panose="020B0604030504040204" pitchFamily="34" charset="0"/>
              <a:ea typeface="Verdana" panose="020B0604030504040204" pitchFamily="34" charset="0"/>
            </a:endParaRPr>
          </a:p>
          <a:p>
            <a:pPr marL="675392" lvl="1" indent="-285750">
              <a:buClr>
                <a:srgbClr val="C1001F"/>
              </a:buClr>
              <a:buFont typeface="Wingdings" panose="05000000000000000000" pitchFamily="2" charset="2"/>
              <a:buChar char="ü"/>
            </a:pPr>
            <a:endParaRPr lang="de-DE" sz="1100" b="1" dirty="0">
              <a:latin typeface="Verdana" panose="020B0604030504040204" pitchFamily="34" charset="0"/>
              <a:ea typeface="Verdana" panose="020B0604030504040204" pitchFamily="34" charset="0"/>
            </a:endParaRPr>
          </a:p>
          <a:p>
            <a:pPr marL="675392" lvl="1" indent="-285750">
              <a:buClr>
                <a:srgbClr val="C1001F"/>
              </a:buClr>
              <a:buFont typeface="Wingdings" panose="05000000000000000000" pitchFamily="2" charset="2"/>
              <a:buChar char="ü"/>
            </a:pPr>
            <a:r>
              <a:rPr lang="de-DE" sz="1100" b="1" dirty="0" err="1">
                <a:latin typeface="Verdana" panose="020B0604030504040204" pitchFamily="34" charset="0"/>
                <a:ea typeface="Verdana" panose="020B0604030504040204" pitchFamily="34" charset="0"/>
              </a:rPr>
              <a:t>Geraadpleegde</a:t>
            </a:r>
            <a:r>
              <a:rPr lang="de-DE" sz="1100" b="1" dirty="0">
                <a:latin typeface="Verdana" panose="020B0604030504040204" pitchFamily="34" charset="0"/>
                <a:ea typeface="Verdana" panose="020B0604030504040204" pitchFamily="34" charset="0"/>
              </a:rPr>
              <a:t> documentatie</a:t>
            </a:r>
          </a:p>
          <a:p>
            <a:pPr marL="675392" lvl="1" indent="-285750">
              <a:buClr>
                <a:srgbClr val="C1001F"/>
              </a:buClr>
              <a:buFont typeface="Wingdings" panose="05000000000000000000" pitchFamily="2" charset="2"/>
              <a:buChar char="ü"/>
            </a:pPr>
            <a:r>
              <a:rPr lang="de-DE" sz="1100" b="1" dirty="0" err="1">
                <a:latin typeface="Verdana" panose="020B0604030504040204" pitchFamily="34" charset="0"/>
                <a:ea typeface="Verdana" panose="020B0604030504040204" pitchFamily="34" charset="0"/>
              </a:rPr>
              <a:t>Uitgevoerde</a:t>
            </a:r>
            <a:r>
              <a:rPr lang="de-DE" sz="1100" b="1" dirty="0">
                <a:latin typeface="Verdana" panose="020B0604030504040204" pitchFamily="34" charset="0"/>
                <a:ea typeface="Verdana" panose="020B0604030504040204" pitchFamily="34" charset="0"/>
              </a:rPr>
              <a:t> </a:t>
            </a:r>
            <a:r>
              <a:rPr lang="de-DE" sz="1100" b="1" dirty="0" err="1">
                <a:latin typeface="Verdana" panose="020B0604030504040204" pitchFamily="34" charset="0"/>
                <a:ea typeface="Verdana" panose="020B0604030504040204" pitchFamily="34" charset="0"/>
              </a:rPr>
              <a:t>werkzaamheden</a:t>
            </a:r>
            <a:endParaRPr lang="de-DE" sz="1100" b="1" dirty="0">
              <a:latin typeface="Verdana" panose="020B0604030504040204" pitchFamily="34" charset="0"/>
              <a:ea typeface="Verdana" panose="020B0604030504040204" pitchFamily="34" charset="0"/>
            </a:endParaRPr>
          </a:p>
          <a:p>
            <a:pPr marL="675392" lvl="1" indent="-285750">
              <a:buClr>
                <a:srgbClr val="C1001F"/>
              </a:buClr>
              <a:buFont typeface="Wingdings" panose="05000000000000000000" pitchFamily="2" charset="2"/>
              <a:buChar char="ü"/>
            </a:pPr>
            <a:r>
              <a:rPr lang="de-DE" sz="1100" b="1" dirty="0" err="1">
                <a:latin typeface="Verdana" panose="020B0604030504040204" pitchFamily="34" charset="0"/>
                <a:ea typeface="Verdana" panose="020B0604030504040204" pitchFamily="34" charset="0"/>
              </a:rPr>
              <a:t>Toegepaste</a:t>
            </a:r>
            <a:r>
              <a:rPr lang="de-DE" sz="1100" b="1" dirty="0">
                <a:latin typeface="Verdana" panose="020B0604030504040204" pitchFamily="34" charset="0"/>
                <a:ea typeface="Verdana" panose="020B0604030504040204" pitchFamily="34" charset="0"/>
              </a:rPr>
              <a:t> </a:t>
            </a:r>
            <a:r>
              <a:rPr lang="de-DE" sz="1100" b="1" dirty="0" err="1">
                <a:latin typeface="Verdana" panose="020B0604030504040204" pitchFamily="34" charset="0"/>
                <a:ea typeface="Verdana" panose="020B0604030504040204" pitchFamily="34" charset="0"/>
              </a:rPr>
              <a:t>delen</a:t>
            </a:r>
            <a:endParaRPr lang="de-DE" sz="1100" b="1" dirty="0">
              <a:latin typeface="Verdana" panose="020B0604030504040204" pitchFamily="34" charset="0"/>
              <a:ea typeface="Verdana" panose="020B0604030504040204" pitchFamily="34" charset="0"/>
            </a:endParaRPr>
          </a:p>
          <a:p>
            <a:pPr marL="675392" lvl="1" indent="-285750">
              <a:buClr>
                <a:srgbClr val="C1001F"/>
              </a:buClr>
              <a:buFont typeface="Wingdings" panose="05000000000000000000" pitchFamily="2" charset="2"/>
              <a:buChar char="ü"/>
            </a:pPr>
            <a:r>
              <a:rPr lang="de-DE" sz="1100" b="1" dirty="0" err="1">
                <a:latin typeface="Verdana" panose="020B0604030504040204" pitchFamily="34" charset="0"/>
                <a:ea typeface="Verdana" panose="020B0604030504040204" pitchFamily="34" charset="0"/>
              </a:rPr>
              <a:t>Kwalificaties</a:t>
            </a:r>
            <a:r>
              <a:rPr lang="de-DE" sz="1100" b="1" dirty="0">
                <a:latin typeface="Verdana" panose="020B0604030504040204" pitchFamily="34" charset="0"/>
                <a:ea typeface="Verdana" panose="020B0604030504040204" pitchFamily="34" charset="0"/>
              </a:rPr>
              <a:t> </a:t>
            </a:r>
            <a:r>
              <a:rPr lang="de-DE" sz="1100" b="1" dirty="0" err="1">
                <a:latin typeface="Verdana" panose="020B0604030504040204" pitchFamily="34" charset="0"/>
                <a:ea typeface="Verdana" panose="020B0604030504040204" pitchFamily="34" charset="0"/>
              </a:rPr>
              <a:t>medewerker</a:t>
            </a:r>
            <a:endParaRPr lang="de-DE" sz="1100" b="1" dirty="0">
              <a:latin typeface="Verdana" panose="020B0604030504040204" pitchFamily="34" charset="0"/>
              <a:ea typeface="Verdana" panose="020B0604030504040204" pitchFamily="34" charset="0"/>
            </a:endParaRPr>
          </a:p>
          <a:p>
            <a:pPr marL="285750" indent="-285750">
              <a:buClr>
                <a:srgbClr val="C1001F"/>
              </a:buClr>
              <a:buFont typeface="Wingdings" panose="05000000000000000000" pitchFamily="2" charset="2"/>
              <a:buChar char="ü"/>
            </a:pPr>
            <a:endParaRPr lang="de-DE" sz="1400" b="1" dirty="0">
              <a:latin typeface="Verdana" panose="020B0604030504040204" pitchFamily="34" charset="0"/>
              <a:ea typeface="Verdana" panose="020B0604030504040204" pitchFamily="34" charset="0"/>
            </a:endParaRPr>
          </a:p>
          <a:p>
            <a:pPr marL="285750" indent="-285750">
              <a:buClr>
                <a:srgbClr val="C1001F"/>
              </a:buClr>
              <a:buFont typeface="Wingdings" panose="05000000000000000000" pitchFamily="2" charset="2"/>
              <a:buChar char="ü"/>
            </a:pPr>
            <a:r>
              <a:rPr lang="de-DE" sz="1400" b="1" dirty="0" err="1">
                <a:latin typeface="Verdana" panose="020B0604030504040204" pitchFamily="34" charset="0"/>
                <a:ea typeface="Verdana" panose="020B0604030504040204" pitchFamily="34" charset="0"/>
              </a:rPr>
              <a:t>Verantwoordelijkheid</a:t>
            </a:r>
            <a:endParaRPr lang="de-DE" sz="1400" b="1" dirty="0">
              <a:latin typeface="Verdana" panose="020B0604030504040204" pitchFamily="34" charset="0"/>
              <a:ea typeface="Verdana" panose="020B0604030504040204" pitchFamily="34" charset="0"/>
            </a:endParaRPr>
          </a:p>
          <a:p>
            <a:pPr marL="675392" lvl="1" indent="-285750">
              <a:buClr>
                <a:srgbClr val="C1001F"/>
              </a:buClr>
              <a:buFont typeface="Wingdings" panose="05000000000000000000" pitchFamily="2" charset="2"/>
              <a:buChar char="ü"/>
            </a:pPr>
            <a:endParaRPr lang="de-DE" sz="1100" b="1" dirty="0">
              <a:latin typeface="Verdana" panose="020B0604030504040204" pitchFamily="34" charset="0"/>
              <a:ea typeface="Verdana" panose="020B0604030504040204" pitchFamily="34" charset="0"/>
            </a:endParaRPr>
          </a:p>
          <a:p>
            <a:pPr marL="675392" lvl="1" indent="-285750">
              <a:buClr>
                <a:srgbClr val="C1001F"/>
              </a:buClr>
              <a:buFont typeface="Wingdings" panose="05000000000000000000" pitchFamily="2" charset="2"/>
              <a:buChar char="ü"/>
            </a:pPr>
            <a:r>
              <a:rPr lang="de-DE" sz="1100" b="1" dirty="0" err="1">
                <a:latin typeface="Verdana" panose="020B0604030504040204" pitchFamily="34" charset="0"/>
                <a:ea typeface="Verdana" panose="020B0604030504040204" pitchFamily="34" charset="0"/>
              </a:rPr>
              <a:t>Feitelijk</a:t>
            </a:r>
            <a:endParaRPr lang="de-DE" sz="1100" b="1" dirty="0">
              <a:latin typeface="Verdana" panose="020B0604030504040204" pitchFamily="34" charset="0"/>
              <a:ea typeface="Verdana" panose="020B0604030504040204" pitchFamily="34" charset="0"/>
            </a:endParaRPr>
          </a:p>
          <a:p>
            <a:pPr marL="675392" lvl="1" indent="-285750">
              <a:buClr>
                <a:srgbClr val="C1001F"/>
              </a:buClr>
              <a:buFont typeface="Wingdings" panose="05000000000000000000" pitchFamily="2" charset="2"/>
              <a:buChar char="ü"/>
            </a:pPr>
            <a:r>
              <a:rPr lang="de-DE" sz="1100" b="1" dirty="0" err="1">
                <a:latin typeface="Verdana" panose="020B0604030504040204" pitchFamily="34" charset="0"/>
                <a:ea typeface="Verdana" panose="020B0604030504040204" pitchFamily="34" charset="0"/>
              </a:rPr>
              <a:t>Moreel</a:t>
            </a:r>
            <a:endParaRPr lang="de-DE" sz="1100" b="1" dirty="0">
              <a:latin typeface="Verdana" panose="020B0604030504040204" pitchFamily="34" charset="0"/>
              <a:ea typeface="Verdana" panose="020B0604030504040204" pitchFamily="34" charset="0"/>
            </a:endParaRPr>
          </a:p>
          <a:p>
            <a:pPr marL="675392" lvl="1" indent="-285750">
              <a:buClr>
                <a:srgbClr val="C1001F"/>
              </a:buClr>
              <a:buFont typeface="Wingdings" panose="05000000000000000000" pitchFamily="2" charset="2"/>
              <a:buChar char="ü"/>
            </a:pPr>
            <a:endParaRPr lang="de-DE" sz="1400" b="1" dirty="0">
              <a:latin typeface="Verdana" panose="020B0604030504040204" pitchFamily="34" charset="0"/>
              <a:ea typeface="Verdana" panose="020B0604030504040204" pitchFamily="34" charset="0"/>
            </a:endParaRPr>
          </a:p>
          <a:p>
            <a:pPr marL="285750" indent="-285750">
              <a:buClr>
                <a:srgbClr val="C1001F"/>
              </a:buClr>
              <a:buFont typeface="Wingdings" panose="05000000000000000000" pitchFamily="2" charset="2"/>
              <a:buChar char="ü"/>
            </a:pPr>
            <a:r>
              <a:rPr lang="de-DE" sz="1400" b="1" dirty="0" err="1">
                <a:latin typeface="Verdana" panose="020B0604030504040204" pitchFamily="34" charset="0"/>
                <a:ea typeface="Verdana" panose="020B0604030504040204" pitchFamily="34" charset="0"/>
              </a:rPr>
              <a:t>Aansprakelijkheid</a:t>
            </a:r>
            <a:endParaRPr lang="de-DE" sz="1400" b="1" dirty="0">
              <a:latin typeface="Verdana" panose="020B0604030504040204" pitchFamily="34" charset="0"/>
              <a:ea typeface="Verdana" panose="020B0604030504040204" pitchFamily="34" charset="0"/>
            </a:endParaRPr>
          </a:p>
          <a:p>
            <a:pPr marL="1065033" lvl="2" indent="-285750">
              <a:buClr>
                <a:srgbClr val="C1001F"/>
              </a:buClr>
              <a:buFont typeface="Wingdings" panose="05000000000000000000" pitchFamily="2" charset="2"/>
              <a:buChar char="ü"/>
            </a:pPr>
            <a:endParaRPr lang="de-DE" sz="1400" b="1" dirty="0">
              <a:latin typeface="Verdana" panose="020B0604030504040204" pitchFamily="34" charset="0"/>
              <a:ea typeface="Verdana" panose="020B0604030504040204" pitchFamily="34" charset="0"/>
            </a:endParaRPr>
          </a:p>
        </p:txBody>
      </p:sp>
      <p:pic>
        <p:nvPicPr>
          <p:cNvPr id="10" name="Graphic 9">
            <a:extLst>
              <a:ext uri="{FF2B5EF4-FFF2-40B4-BE49-F238E27FC236}">
                <a16:creationId xmlns:a16="http://schemas.microsoft.com/office/drawing/2014/main" id="{73947FCF-3C9D-4E3B-B453-904ADBADE1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69438" y="1587044"/>
            <a:ext cx="2394378" cy="2394378"/>
          </a:xfrm>
          <a:prstGeom prst="rect">
            <a:avLst/>
          </a:prstGeom>
        </p:spPr>
      </p:pic>
    </p:spTree>
    <p:extLst>
      <p:ext uri="{BB962C8B-B14F-4D97-AF65-F5344CB8AC3E}">
        <p14:creationId xmlns:p14="http://schemas.microsoft.com/office/powerpoint/2010/main" val="4001873876"/>
      </p:ext>
    </p:extLst>
  </p:cSld>
  <p:clrMapOvr>
    <a:masterClrMapping/>
  </p:clrMapOvr>
  <p:transition spd="slow">
    <p:fade/>
  </p:transition>
</p:sld>
</file>

<file path=ppt/theme/theme1.xml><?xml version="1.0" encoding="utf-8"?>
<a:theme xmlns:a="http://schemas.openxmlformats.org/drawingml/2006/main" name="Office-thema">
  <a:themeElements>
    <a:clrScheme name="BOVAG">
      <a:dk1>
        <a:srgbClr val="141313"/>
      </a:dk1>
      <a:lt1>
        <a:srgbClr val="FFFFFE"/>
      </a:lt1>
      <a:dk2>
        <a:srgbClr val="141313"/>
      </a:dk2>
      <a:lt2>
        <a:srgbClr val="FFFFFE"/>
      </a:lt2>
      <a:accent1>
        <a:srgbClr val="CD0920"/>
      </a:accent1>
      <a:accent2>
        <a:srgbClr val="FBCB28"/>
      </a:accent2>
      <a:accent3>
        <a:srgbClr val="777877"/>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OVAG-16-9.pptx" id="{882E67D6-7DF1-44F9-8F84-26F508308442}" vid="{8A28658E-327D-4D09-9B7E-DBB968AEC40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p:properties xmlns:p="http://schemas.microsoft.com/office/2006/metadata/properties" xmlns:xsi="http://www.w3.org/2001/XMLSchema-instance" xmlns:pc="http://schemas.microsoft.com/office/infopath/2007/PartnerControls">
  <documentManagement>
    <TaxCatchAll xmlns="9364aca3-baf0-482e-b978-c8a3d1e69667">
      <Value>74</Value>
    </TaxCatchAll>
    <_dlc_DocId xmlns="9364aca3-baf0-482e-b978-c8a3d1e69667">BOVAG-177702413-34</_dlc_DocId>
    <_dlc_DocIdUrl xmlns="9364aca3-baf0-482e-b978-c8a3d1e69667">
      <Url>https://bovag365.sharepoint.com/sites/teams/vasteteams/bmt/_layouts/15/DocIdRedir.aspx?ID=BOVAG-177702413-34</Url>
      <Description>BOVAG-177702413-34</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PowerPoint-presentatie" ma:contentTypeID="0x0101007B6DAFE6BDF876458A30A3C76B2510FB1F004ADF4948B00E634E9C824C07FD32A815" ma:contentTypeVersion="4" ma:contentTypeDescription="" ma:contentTypeScope="" ma:versionID="257c2639ea184cdc72361a9e257174bd">
  <xsd:schema xmlns:xsd="http://www.w3.org/2001/XMLSchema" xmlns:xs="http://www.w3.org/2001/XMLSchema" xmlns:p="http://schemas.microsoft.com/office/2006/metadata/properties" xmlns:ns2="9364aca3-baf0-482e-b978-c8a3d1e69667" targetNamespace="http://schemas.microsoft.com/office/2006/metadata/properties" ma:root="true" ma:fieldsID="da6479d006643fc63ba3d88ea86e1268" ns2:_="">
    <xsd:import namespace="9364aca3-baf0-482e-b978-c8a3d1e69667"/>
    <xsd:element name="properties">
      <xsd:complexType>
        <xsd:sequence>
          <xsd:element name="documentManagement">
            <xsd:complexType>
              <xsd:all>
                <xsd:element ref="ns2:TaxCatchAll" minOccurs="0"/>
                <xsd:element ref="ns2:TaxCatchAllLabel"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64aca3-baf0-482e-b978-c8a3d1e69667" elementFormDefault="qualified">
    <xsd:import namespace="http://schemas.microsoft.com/office/2006/documentManagement/types"/>
    <xsd:import namespace="http://schemas.microsoft.com/office/infopath/2007/PartnerControls"/>
    <xsd:element name="TaxCatchAll" ma:index="4" nillable="true" ma:displayName="Taxonomy Catch All Column" ma:hidden="true" ma:list="{4617287c-c36d-4c47-8684-0c8d26e1e8ca}" ma:internalName="TaxCatchAll" ma:showField="CatchAllData" ma:web="9ca94968-c7af-4756-a8a1-87a4c2846de0">
      <xsd:complexType>
        <xsd:complexContent>
          <xsd:extension base="dms:MultiChoiceLookup">
            <xsd:sequence>
              <xsd:element name="Value" type="dms:Lookup" maxOccurs="unbounded" minOccurs="0" nillable="true"/>
            </xsd:sequence>
          </xsd:extension>
        </xsd:complexContent>
      </xsd:complexType>
    </xsd:element>
    <xsd:element name="TaxCatchAllLabel" ma:index="5" nillable="true" ma:displayName="Taxonomy Catch All Column1" ma:hidden="true" ma:list="{4617287c-c36d-4c47-8684-0c8d26e1e8ca}" ma:internalName="TaxCatchAllLabel" ma:readOnly="true" ma:showField="CatchAllDataLabel" ma:web="9ca94968-c7af-4756-a8a1-87a4c2846de0">
      <xsd:complexType>
        <xsd:complexContent>
          <xsd:extension base="dms:MultiChoiceLookup">
            <xsd:sequence>
              <xsd:element name="Value" type="dms:Lookup" maxOccurs="unbounded" minOccurs="0" nillable="true"/>
            </xsd:sequence>
          </xsd:extension>
        </xsd:complexContent>
      </xsd:complexType>
    </xsd:element>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Id blijven behouden" ma:description="Id behouden tijdens toevoegen."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58cac16f-c1e7-4d3c-86b8-19c2a7077417" ContentTypeId="0x0101007B6DAFE6BDF876458A30A3C76B2510FB1F" PreviousValue="false"/>
</file>

<file path=customXml/itemProps1.xml><?xml version="1.0" encoding="utf-8"?>
<ds:datastoreItem xmlns:ds="http://schemas.openxmlformats.org/officeDocument/2006/customXml" ds:itemID="{A76DC9D0-CE1E-457E-8A8A-12EFE86ED2D6}">
  <ds:schemaRefs>
    <ds:schemaRef ds:uri="http://schemas.microsoft.com/sharepoint/v3/contenttype/forms"/>
  </ds:schemaRefs>
</ds:datastoreItem>
</file>

<file path=customXml/itemProps2.xml><?xml version="1.0" encoding="utf-8"?>
<ds:datastoreItem xmlns:ds="http://schemas.openxmlformats.org/officeDocument/2006/customXml" ds:itemID="{6096C83D-4AEC-437D-98BF-6F4AF9DD26F7}">
  <ds:schemaRefs>
    <ds:schemaRef ds:uri="http://schemas.microsoft.com/sharepoint/events"/>
  </ds:schemaRefs>
</ds:datastoreItem>
</file>

<file path=customXml/itemProps3.xml><?xml version="1.0" encoding="utf-8"?>
<ds:datastoreItem xmlns:ds="http://schemas.openxmlformats.org/officeDocument/2006/customXml" ds:itemID="{617DF707-4C36-41F3-951F-227FC222BCB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9364aca3-baf0-482e-b978-c8a3d1e69667"/>
    <ds:schemaRef ds:uri="http://www.w3.org/XML/1998/namespace"/>
    <ds:schemaRef ds:uri="http://purl.org/dc/dcmitype/"/>
  </ds:schemaRefs>
</ds:datastoreItem>
</file>

<file path=customXml/itemProps4.xml><?xml version="1.0" encoding="utf-8"?>
<ds:datastoreItem xmlns:ds="http://schemas.openxmlformats.org/officeDocument/2006/customXml" ds:itemID="{8492EEA8-9B76-4082-A086-935A4D81D4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64aca3-baf0-482e-b978-c8a3d1e696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081CC3C2-BDDC-4E2D-9BD1-C5A31262432C}">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15659</TotalTime>
  <Words>3242</Words>
  <Application>Microsoft Office PowerPoint</Application>
  <PresentationFormat>Diavoorstelling (16:9)</PresentationFormat>
  <Paragraphs>946</Paragraphs>
  <Slides>78</Slides>
  <Notes>29</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78</vt:i4>
      </vt:variant>
    </vt:vector>
  </HeadingPairs>
  <TitlesOfParts>
    <vt:vector size="90" baseType="lpstr">
      <vt:lpstr>Arial</vt:lpstr>
      <vt:lpstr>Calibri</vt:lpstr>
      <vt:lpstr>Helvetica Neue</vt:lpstr>
      <vt:lpstr>Helvetica Neue Bold Condensed</vt:lpstr>
      <vt:lpstr>Helvetica Neue Medium</vt:lpstr>
      <vt:lpstr>Neo Tech Std</vt:lpstr>
      <vt:lpstr>Neo Tech Std Light</vt:lpstr>
      <vt:lpstr>Raleway</vt:lpstr>
      <vt:lpstr>Times New Roman</vt:lpstr>
      <vt:lpstr>Verdana</vt:lpstr>
      <vt:lpstr>Wingdings</vt:lpstr>
      <vt:lpstr>Office-thema</vt:lpstr>
      <vt:lpstr>PowerPoint-presentatie</vt:lpstr>
      <vt:lpstr>PowerPoint-presentatie</vt:lpstr>
      <vt:lpstr>PowerPoint-presentatie</vt:lpstr>
      <vt:lpstr>PowerPoint-presentatie</vt:lpstr>
      <vt:lpstr>onderzoek merkerkend Schadeherstel 2019  ‘veilig &amp; kwalitatief schadeherstel‘</vt:lpstr>
      <vt:lpstr>PowerPoint-presentatie</vt:lpstr>
      <vt:lpstr>PowerPoint-presentatie</vt:lpstr>
      <vt:lpstr>WAAROM IS HET ONDERZOCHT?</vt:lpstr>
      <vt:lpstr>PowerPoint-presentatie</vt:lpstr>
      <vt:lpstr>PowerPoint-presentatie</vt:lpstr>
      <vt:lpstr>Benaderde merken-(clusters) en respons</vt:lpstr>
      <vt:lpstr>Benaderde merken-(clusters) en respons (aandeel 2010-2018 nieuwverkoop)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Aantal  schadeherstel-bedrijven met een merkerkenning </vt:lpstr>
      <vt:lpstr>Max theoretisch Aantal schades per MESHB</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Kostprijs calculatie model  Branchecijfers en benchmark voor schadeherstel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Aan de slag!</dc:title>
  <dc:creator>Johan Schoonhoven</dc:creator>
  <cp:lastModifiedBy>Frank Ruygrok</cp:lastModifiedBy>
  <cp:revision>180</cp:revision>
  <cp:lastPrinted>2019-08-29T09:59:17Z</cp:lastPrinted>
  <dcterms:modified xsi:type="dcterms:W3CDTF">2019-09-13T08:40:12Z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0x0101007B6DAFE6BDF876458A30A3C76B2510FB1F004ADF4948B00E634E9C824C07FD32A815</vt:lpwstr>
  </property>
  <property fmtid="{D5CDD505-2E9C-101B-9397-08002B2CF9AE}" pid="3" name="_dlc_policyId">
    <vt:lpwstr>0x0101007B6DAFE6BDF876458A30A3C76B2510FB|1549630445</vt:lpwstr>
  </property>
  <property fmtid="{D5CDD505-2E9C-101B-9397-08002B2CF9AE}" pid="4" name="ItemRetentionFormula">
    <vt:lpwstr/>
  </property>
  <property fmtid="{D5CDD505-2E9C-101B-9397-08002B2CF9AE}" pid="5" name="_dlc_DocIdItemGuid">
    <vt:lpwstr>ba50b387-0df3-48ec-a856-baa713f4d9dd</vt:lpwstr>
  </property>
  <property fmtid="{D5CDD505-2E9C-101B-9397-08002B2CF9AE}" pid="6" name="Categorie">
    <vt:lpwstr/>
  </property>
  <property fmtid="{D5CDD505-2E9C-101B-9397-08002B2CF9AE}" pid="7" name="Branches">
    <vt:lpwstr>74;#BOVAG algemeen|acbd6a4e-131d-41fd-bcdd-9227edf4123c</vt:lpwstr>
  </property>
  <property fmtid="{D5CDD505-2E9C-101B-9397-08002B2CF9AE}" pid="8" name="Documentsoorten">
    <vt:lpwstr/>
  </property>
  <property fmtid="{D5CDD505-2E9C-101B-9397-08002B2CF9AE}" pid="9" name="SharedWithUsers">
    <vt:lpwstr>153;#Geert Brummelhuis;#64;#Anneke van de Kamp;#34;#Mirelle de Bruin</vt:lpwstr>
  </property>
</Properties>
</file>